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92" r:id="rId5"/>
    <p:sldId id="295" r:id="rId6"/>
    <p:sldId id="358" r:id="rId7"/>
    <p:sldId id="359" r:id="rId8"/>
    <p:sldId id="357" r:id="rId9"/>
    <p:sldId id="364" r:id="rId10"/>
    <p:sldId id="365" r:id="rId11"/>
    <p:sldId id="360" r:id="rId12"/>
    <p:sldId id="366" r:id="rId13"/>
    <p:sldId id="361" r:id="rId14"/>
    <p:sldId id="27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0">
          <p15:clr>
            <a:srgbClr val="A4A3A4"/>
          </p15:clr>
        </p15:guide>
        <p15:guide id="2" pos="375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金 展锐" initials="金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7A0"/>
    <a:srgbClr val="52618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27" autoAdjust="0"/>
  </p:normalViewPr>
  <p:slideViewPr>
    <p:cSldViewPr snapToGrid="0" showGuides="1">
      <p:cViewPr varScale="1">
        <p:scale>
          <a:sx n="81" d="100"/>
          <a:sy n="81" d="100"/>
        </p:scale>
        <p:origin x="773" y="67"/>
      </p:cViewPr>
      <p:guideLst>
        <p:guide orient="horz" pos="2080"/>
        <p:guide pos="37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EDBB-4C7E-458C-8081-732E81F2C989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4D19-9D93-47A8-8EC6-5175BEEC19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350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 5"/>
          <p:cNvGrpSpPr/>
          <p:nvPr userDrawn="1"/>
        </p:nvGrpSpPr>
        <p:grpSpPr>
          <a:xfrm>
            <a:off x="182123" y="523016"/>
            <a:ext cx="11827754" cy="6138886"/>
            <a:chOff x="4391025" y="180975"/>
            <a:chExt cx="4422775" cy="2295525"/>
          </a:xfrm>
          <a:solidFill>
            <a:schemeClr val="bg1">
              <a:lumMod val="95000"/>
            </a:schemeClr>
          </a:solidFill>
        </p:grpSpPr>
        <p:sp>
          <p:nvSpPr>
            <p:cNvPr id="7" name="Freeform 70"/>
            <p:cNvSpPr/>
            <p:nvPr/>
          </p:nvSpPr>
          <p:spPr bwMode="auto">
            <a:xfrm>
              <a:off x="5565775" y="180975"/>
              <a:ext cx="746125" cy="387350"/>
            </a:xfrm>
            <a:custGeom>
              <a:avLst/>
              <a:gdLst/>
              <a:ahLst/>
              <a:cxnLst>
                <a:cxn ang="0">
                  <a:pos x="368" y="128"/>
                </a:cxn>
                <a:cxn ang="0">
                  <a:pos x="398" y="134"/>
                </a:cxn>
                <a:cxn ang="0">
                  <a:pos x="392" y="122"/>
                </a:cxn>
                <a:cxn ang="0">
                  <a:pos x="378" y="114"/>
                </a:cxn>
                <a:cxn ang="0">
                  <a:pos x="378" y="106"/>
                </a:cxn>
                <a:cxn ang="0">
                  <a:pos x="398" y="106"/>
                </a:cxn>
                <a:cxn ang="0">
                  <a:pos x="400" y="100"/>
                </a:cxn>
                <a:cxn ang="0">
                  <a:pos x="406" y="86"/>
                </a:cxn>
                <a:cxn ang="0">
                  <a:pos x="416" y="82"/>
                </a:cxn>
                <a:cxn ang="0">
                  <a:pos x="398" y="76"/>
                </a:cxn>
                <a:cxn ang="0">
                  <a:pos x="416" y="68"/>
                </a:cxn>
                <a:cxn ang="0">
                  <a:pos x="424" y="66"/>
                </a:cxn>
                <a:cxn ang="0">
                  <a:pos x="408" y="60"/>
                </a:cxn>
                <a:cxn ang="0">
                  <a:pos x="408" y="48"/>
                </a:cxn>
                <a:cxn ang="0">
                  <a:pos x="428" y="38"/>
                </a:cxn>
                <a:cxn ang="0">
                  <a:pos x="440" y="30"/>
                </a:cxn>
                <a:cxn ang="0">
                  <a:pos x="410" y="22"/>
                </a:cxn>
                <a:cxn ang="0">
                  <a:pos x="382" y="16"/>
                </a:cxn>
                <a:cxn ang="0">
                  <a:pos x="382" y="14"/>
                </a:cxn>
                <a:cxn ang="0">
                  <a:pos x="396" y="10"/>
                </a:cxn>
                <a:cxn ang="0">
                  <a:pos x="362" y="2"/>
                </a:cxn>
                <a:cxn ang="0">
                  <a:pos x="324" y="0"/>
                </a:cxn>
                <a:cxn ang="0">
                  <a:pos x="272" y="0"/>
                </a:cxn>
                <a:cxn ang="0">
                  <a:pos x="238" y="6"/>
                </a:cxn>
                <a:cxn ang="0">
                  <a:pos x="218" y="4"/>
                </a:cxn>
                <a:cxn ang="0">
                  <a:pos x="214" y="14"/>
                </a:cxn>
                <a:cxn ang="0">
                  <a:pos x="202" y="14"/>
                </a:cxn>
                <a:cxn ang="0">
                  <a:pos x="176" y="14"/>
                </a:cxn>
                <a:cxn ang="0">
                  <a:pos x="152" y="16"/>
                </a:cxn>
                <a:cxn ang="0">
                  <a:pos x="110" y="20"/>
                </a:cxn>
                <a:cxn ang="0">
                  <a:pos x="90" y="26"/>
                </a:cxn>
                <a:cxn ang="0">
                  <a:pos x="44" y="34"/>
                </a:cxn>
                <a:cxn ang="0">
                  <a:pos x="60" y="44"/>
                </a:cxn>
                <a:cxn ang="0">
                  <a:pos x="2" y="54"/>
                </a:cxn>
                <a:cxn ang="0">
                  <a:pos x="22" y="66"/>
                </a:cxn>
                <a:cxn ang="0">
                  <a:pos x="24" y="70"/>
                </a:cxn>
                <a:cxn ang="0">
                  <a:pos x="72" y="76"/>
                </a:cxn>
                <a:cxn ang="0">
                  <a:pos x="134" y="100"/>
                </a:cxn>
                <a:cxn ang="0">
                  <a:pos x="146" y="126"/>
                </a:cxn>
                <a:cxn ang="0">
                  <a:pos x="170" y="132"/>
                </a:cxn>
                <a:cxn ang="0">
                  <a:pos x="158" y="134"/>
                </a:cxn>
                <a:cxn ang="0">
                  <a:pos x="142" y="142"/>
                </a:cxn>
                <a:cxn ang="0">
                  <a:pos x="162" y="144"/>
                </a:cxn>
                <a:cxn ang="0">
                  <a:pos x="170" y="160"/>
                </a:cxn>
                <a:cxn ang="0">
                  <a:pos x="150" y="168"/>
                </a:cxn>
                <a:cxn ang="0">
                  <a:pos x="152" y="176"/>
                </a:cxn>
                <a:cxn ang="0">
                  <a:pos x="162" y="194"/>
                </a:cxn>
                <a:cxn ang="0">
                  <a:pos x="176" y="196"/>
                </a:cxn>
                <a:cxn ang="0">
                  <a:pos x="182" y="224"/>
                </a:cxn>
                <a:cxn ang="0">
                  <a:pos x="208" y="234"/>
                </a:cxn>
                <a:cxn ang="0">
                  <a:pos x="226" y="242"/>
                </a:cxn>
                <a:cxn ang="0">
                  <a:pos x="240" y="214"/>
                </a:cxn>
                <a:cxn ang="0">
                  <a:pos x="252" y="192"/>
                </a:cxn>
                <a:cxn ang="0">
                  <a:pos x="272" y="182"/>
                </a:cxn>
                <a:cxn ang="0">
                  <a:pos x="288" y="182"/>
                </a:cxn>
                <a:cxn ang="0">
                  <a:pos x="322" y="160"/>
                </a:cxn>
                <a:cxn ang="0">
                  <a:pos x="376" y="138"/>
                </a:cxn>
              </a:cxnLst>
              <a:rect l="0" t="0" r="r" b="b"/>
              <a:pathLst>
                <a:path w="470" h="244">
                  <a:moveTo>
                    <a:pt x="362" y="140"/>
                  </a:moveTo>
                  <a:lnTo>
                    <a:pt x="362" y="140"/>
                  </a:lnTo>
                  <a:lnTo>
                    <a:pt x="362" y="136"/>
                  </a:lnTo>
                  <a:lnTo>
                    <a:pt x="362" y="136"/>
                  </a:lnTo>
                  <a:lnTo>
                    <a:pt x="368" y="136"/>
                  </a:lnTo>
                  <a:lnTo>
                    <a:pt x="368" y="132"/>
                  </a:lnTo>
                  <a:lnTo>
                    <a:pt x="368" y="128"/>
                  </a:lnTo>
                  <a:lnTo>
                    <a:pt x="368" y="126"/>
                  </a:lnTo>
                  <a:lnTo>
                    <a:pt x="368" y="126"/>
                  </a:lnTo>
                  <a:lnTo>
                    <a:pt x="376" y="128"/>
                  </a:lnTo>
                  <a:lnTo>
                    <a:pt x="382" y="134"/>
                  </a:lnTo>
                  <a:lnTo>
                    <a:pt x="390" y="136"/>
                  </a:lnTo>
                  <a:lnTo>
                    <a:pt x="394" y="136"/>
                  </a:lnTo>
                  <a:lnTo>
                    <a:pt x="398" y="134"/>
                  </a:lnTo>
                  <a:lnTo>
                    <a:pt x="398" y="134"/>
                  </a:lnTo>
                  <a:lnTo>
                    <a:pt x="398" y="130"/>
                  </a:lnTo>
                  <a:lnTo>
                    <a:pt x="396" y="128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92" y="122"/>
                  </a:lnTo>
                  <a:lnTo>
                    <a:pt x="388" y="120"/>
                  </a:lnTo>
                  <a:lnTo>
                    <a:pt x="386" y="120"/>
                  </a:lnTo>
                  <a:lnTo>
                    <a:pt x="384" y="120"/>
                  </a:lnTo>
                  <a:lnTo>
                    <a:pt x="384" y="116"/>
                  </a:lnTo>
                  <a:lnTo>
                    <a:pt x="384" y="116"/>
                  </a:lnTo>
                  <a:lnTo>
                    <a:pt x="380" y="116"/>
                  </a:lnTo>
                  <a:lnTo>
                    <a:pt x="378" y="114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4" y="110"/>
                  </a:lnTo>
                  <a:lnTo>
                    <a:pt x="376" y="106"/>
                  </a:lnTo>
                  <a:lnTo>
                    <a:pt x="378" y="106"/>
                  </a:lnTo>
                  <a:lnTo>
                    <a:pt x="384" y="108"/>
                  </a:lnTo>
                  <a:lnTo>
                    <a:pt x="384" y="108"/>
                  </a:lnTo>
                  <a:lnTo>
                    <a:pt x="384" y="106"/>
                  </a:lnTo>
                  <a:lnTo>
                    <a:pt x="384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398" y="106"/>
                  </a:lnTo>
                  <a:lnTo>
                    <a:pt x="404" y="106"/>
                  </a:lnTo>
                  <a:lnTo>
                    <a:pt x="406" y="104"/>
                  </a:lnTo>
                  <a:lnTo>
                    <a:pt x="408" y="102"/>
                  </a:lnTo>
                  <a:lnTo>
                    <a:pt x="408" y="102"/>
                  </a:lnTo>
                  <a:lnTo>
                    <a:pt x="406" y="100"/>
                  </a:lnTo>
                  <a:lnTo>
                    <a:pt x="404" y="100"/>
                  </a:lnTo>
                  <a:lnTo>
                    <a:pt x="400" y="100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98"/>
                  </a:lnTo>
                  <a:lnTo>
                    <a:pt x="408" y="98"/>
                  </a:lnTo>
                  <a:lnTo>
                    <a:pt x="406" y="92"/>
                  </a:lnTo>
                  <a:lnTo>
                    <a:pt x="406" y="88"/>
                  </a:lnTo>
                  <a:lnTo>
                    <a:pt x="406" y="86"/>
                  </a:lnTo>
                  <a:lnTo>
                    <a:pt x="406" y="86"/>
                  </a:lnTo>
                  <a:lnTo>
                    <a:pt x="408" y="86"/>
                  </a:lnTo>
                  <a:lnTo>
                    <a:pt x="412" y="86"/>
                  </a:lnTo>
                  <a:lnTo>
                    <a:pt x="414" y="86"/>
                  </a:lnTo>
                  <a:lnTo>
                    <a:pt x="416" y="84"/>
                  </a:lnTo>
                  <a:lnTo>
                    <a:pt x="416" y="84"/>
                  </a:lnTo>
                  <a:lnTo>
                    <a:pt x="416" y="82"/>
                  </a:lnTo>
                  <a:lnTo>
                    <a:pt x="414" y="80"/>
                  </a:lnTo>
                  <a:lnTo>
                    <a:pt x="412" y="80"/>
                  </a:lnTo>
                  <a:lnTo>
                    <a:pt x="410" y="78"/>
                  </a:lnTo>
                  <a:lnTo>
                    <a:pt x="410" y="78"/>
                  </a:lnTo>
                  <a:lnTo>
                    <a:pt x="408" y="76"/>
                  </a:lnTo>
                  <a:lnTo>
                    <a:pt x="406" y="76"/>
                  </a:lnTo>
                  <a:lnTo>
                    <a:pt x="398" y="76"/>
                  </a:lnTo>
                  <a:lnTo>
                    <a:pt x="398" y="76"/>
                  </a:lnTo>
                  <a:lnTo>
                    <a:pt x="392" y="72"/>
                  </a:lnTo>
                  <a:lnTo>
                    <a:pt x="392" y="72"/>
                  </a:lnTo>
                  <a:lnTo>
                    <a:pt x="404" y="70"/>
                  </a:lnTo>
                  <a:lnTo>
                    <a:pt x="410" y="68"/>
                  </a:lnTo>
                  <a:lnTo>
                    <a:pt x="416" y="68"/>
                  </a:lnTo>
                  <a:lnTo>
                    <a:pt x="416" y="68"/>
                  </a:lnTo>
                  <a:lnTo>
                    <a:pt x="418" y="72"/>
                  </a:lnTo>
                  <a:lnTo>
                    <a:pt x="422" y="74"/>
                  </a:lnTo>
                  <a:lnTo>
                    <a:pt x="424" y="72"/>
                  </a:lnTo>
                  <a:lnTo>
                    <a:pt x="426" y="68"/>
                  </a:lnTo>
                  <a:lnTo>
                    <a:pt x="426" y="68"/>
                  </a:lnTo>
                  <a:lnTo>
                    <a:pt x="424" y="66"/>
                  </a:lnTo>
                  <a:lnTo>
                    <a:pt x="424" y="66"/>
                  </a:lnTo>
                  <a:lnTo>
                    <a:pt x="416" y="66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2"/>
                  </a:lnTo>
                  <a:lnTo>
                    <a:pt x="408" y="60"/>
                  </a:lnTo>
                  <a:lnTo>
                    <a:pt x="408" y="60"/>
                  </a:lnTo>
                  <a:lnTo>
                    <a:pt x="406" y="58"/>
                  </a:lnTo>
                  <a:lnTo>
                    <a:pt x="406" y="58"/>
                  </a:lnTo>
                  <a:lnTo>
                    <a:pt x="404" y="52"/>
                  </a:lnTo>
                  <a:lnTo>
                    <a:pt x="404" y="52"/>
                  </a:lnTo>
                  <a:lnTo>
                    <a:pt x="404" y="50"/>
                  </a:lnTo>
                  <a:lnTo>
                    <a:pt x="408" y="48"/>
                  </a:lnTo>
                  <a:lnTo>
                    <a:pt x="408" y="48"/>
                  </a:lnTo>
                  <a:lnTo>
                    <a:pt x="412" y="46"/>
                  </a:lnTo>
                  <a:lnTo>
                    <a:pt x="414" y="42"/>
                  </a:lnTo>
                  <a:lnTo>
                    <a:pt x="414" y="42"/>
                  </a:lnTo>
                  <a:lnTo>
                    <a:pt x="418" y="40"/>
                  </a:lnTo>
                  <a:lnTo>
                    <a:pt x="420" y="40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30" y="38"/>
                  </a:lnTo>
                  <a:lnTo>
                    <a:pt x="432" y="34"/>
                  </a:lnTo>
                  <a:lnTo>
                    <a:pt x="432" y="34"/>
                  </a:lnTo>
                  <a:lnTo>
                    <a:pt x="438" y="34"/>
                  </a:lnTo>
                  <a:lnTo>
                    <a:pt x="438" y="34"/>
                  </a:lnTo>
                  <a:lnTo>
                    <a:pt x="440" y="32"/>
                  </a:lnTo>
                  <a:lnTo>
                    <a:pt x="440" y="30"/>
                  </a:lnTo>
                  <a:lnTo>
                    <a:pt x="440" y="30"/>
                  </a:lnTo>
                  <a:lnTo>
                    <a:pt x="470" y="20"/>
                  </a:lnTo>
                  <a:lnTo>
                    <a:pt x="470" y="20"/>
                  </a:lnTo>
                  <a:lnTo>
                    <a:pt x="460" y="18"/>
                  </a:lnTo>
                  <a:lnTo>
                    <a:pt x="450" y="18"/>
                  </a:lnTo>
                  <a:lnTo>
                    <a:pt x="430" y="20"/>
                  </a:lnTo>
                  <a:lnTo>
                    <a:pt x="410" y="22"/>
                  </a:lnTo>
                  <a:lnTo>
                    <a:pt x="390" y="24"/>
                  </a:lnTo>
                  <a:lnTo>
                    <a:pt x="390" y="24"/>
                  </a:lnTo>
                  <a:lnTo>
                    <a:pt x="394" y="20"/>
                  </a:lnTo>
                  <a:lnTo>
                    <a:pt x="396" y="18"/>
                  </a:lnTo>
                  <a:lnTo>
                    <a:pt x="394" y="16"/>
                  </a:lnTo>
                  <a:lnTo>
                    <a:pt x="394" y="16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78" y="18"/>
                  </a:lnTo>
                  <a:lnTo>
                    <a:pt x="374" y="20"/>
                  </a:lnTo>
                  <a:lnTo>
                    <a:pt x="370" y="18"/>
                  </a:lnTo>
                  <a:lnTo>
                    <a:pt x="368" y="14"/>
                  </a:lnTo>
                  <a:lnTo>
                    <a:pt x="368" y="14"/>
                  </a:lnTo>
                  <a:lnTo>
                    <a:pt x="382" y="14"/>
                  </a:lnTo>
                  <a:lnTo>
                    <a:pt x="382" y="14"/>
                  </a:lnTo>
                  <a:lnTo>
                    <a:pt x="388" y="12"/>
                  </a:lnTo>
                  <a:lnTo>
                    <a:pt x="394" y="12"/>
                  </a:lnTo>
                  <a:lnTo>
                    <a:pt x="394" y="12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96" y="10"/>
                  </a:lnTo>
                  <a:lnTo>
                    <a:pt x="380" y="8"/>
                  </a:lnTo>
                  <a:lnTo>
                    <a:pt x="364" y="4"/>
                  </a:lnTo>
                  <a:lnTo>
                    <a:pt x="364" y="4"/>
                  </a:lnTo>
                  <a:lnTo>
                    <a:pt x="364" y="2"/>
                  </a:lnTo>
                  <a:lnTo>
                    <a:pt x="362" y="2"/>
                  </a:lnTo>
                  <a:lnTo>
                    <a:pt x="362" y="2"/>
                  </a:lnTo>
                  <a:lnTo>
                    <a:pt x="356" y="2"/>
                  </a:lnTo>
                  <a:lnTo>
                    <a:pt x="356" y="2"/>
                  </a:lnTo>
                  <a:lnTo>
                    <a:pt x="356" y="0"/>
                  </a:lnTo>
                  <a:lnTo>
                    <a:pt x="356" y="0"/>
                  </a:lnTo>
                  <a:lnTo>
                    <a:pt x="340" y="0"/>
                  </a:lnTo>
                  <a:lnTo>
                    <a:pt x="340" y="0"/>
                  </a:lnTo>
                  <a:lnTo>
                    <a:pt x="324" y="0"/>
                  </a:lnTo>
                  <a:lnTo>
                    <a:pt x="324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72" y="0"/>
                  </a:lnTo>
                  <a:lnTo>
                    <a:pt x="272" y="0"/>
                  </a:lnTo>
                  <a:lnTo>
                    <a:pt x="268" y="4"/>
                  </a:lnTo>
                  <a:lnTo>
                    <a:pt x="262" y="6"/>
                  </a:lnTo>
                  <a:lnTo>
                    <a:pt x="250" y="6"/>
                  </a:lnTo>
                  <a:lnTo>
                    <a:pt x="250" y="6"/>
                  </a:lnTo>
                  <a:lnTo>
                    <a:pt x="248" y="4"/>
                  </a:lnTo>
                  <a:lnTo>
                    <a:pt x="244" y="4"/>
                  </a:lnTo>
                  <a:lnTo>
                    <a:pt x="238" y="6"/>
                  </a:lnTo>
                  <a:lnTo>
                    <a:pt x="238" y="6"/>
                  </a:lnTo>
                  <a:lnTo>
                    <a:pt x="232" y="6"/>
                  </a:lnTo>
                  <a:lnTo>
                    <a:pt x="232" y="6"/>
                  </a:lnTo>
                  <a:lnTo>
                    <a:pt x="228" y="4"/>
                  </a:lnTo>
                  <a:lnTo>
                    <a:pt x="226" y="4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216" y="4"/>
                  </a:lnTo>
                  <a:lnTo>
                    <a:pt x="214" y="6"/>
                  </a:lnTo>
                  <a:lnTo>
                    <a:pt x="214" y="6"/>
                  </a:lnTo>
                  <a:lnTo>
                    <a:pt x="210" y="6"/>
                  </a:lnTo>
                  <a:lnTo>
                    <a:pt x="208" y="8"/>
                  </a:lnTo>
                  <a:lnTo>
                    <a:pt x="208" y="8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4"/>
                  </a:lnTo>
                  <a:lnTo>
                    <a:pt x="214" y="18"/>
                  </a:lnTo>
                  <a:lnTo>
                    <a:pt x="214" y="18"/>
                  </a:lnTo>
                  <a:lnTo>
                    <a:pt x="208" y="16"/>
                  </a:lnTo>
                  <a:lnTo>
                    <a:pt x="202" y="14"/>
                  </a:lnTo>
                  <a:lnTo>
                    <a:pt x="202" y="14"/>
                  </a:lnTo>
                  <a:lnTo>
                    <a:pt x="188" y="12"/>
                  </a:lnTo>
                  <a:lnTo>
                    <a:pt x="176" y="12"/>
                  </a:lnTo>
                  <a:lnTo>
                    <a:pt x="176" y="12"/>
                  </a:lnTo>
                  <a:lnTo>
                    <a:pt x="172" y="12"/>
                  </a:lnTo>
                  <a:lnTo>
                    <a:pt x="172" y="14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16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66" y="16"/>
                  </a:lnTo>
                  <a:lnTo>
                    <a:pt x="158" y="14"/>
                  </a:lnTo>
                  <a:lnTo>
                    <a:pt x="154" y="14"/>
                  </a:lnTo>
                  <a:lnTo>
                    <a:pt x="152" y="16"/>
                  </a:lnTo>
                  <a:lnTo>
                    <a:pt x="152" y="16"/>
                  </a:lnTo>
                  <a:lnTo>
                    <a:pt x="142" y="14"/>
                  </a:lnTo>
                  <a:lnTo>
                    <a:pt x="132" y="14"/>
                  </a:lnTo>
                  <a:lnTo>
                    <a:pt x="122" y="14"/>
                  </a:lnTo>
                  <a:lnTo>
                    <a:pt x="112" y="20"/>
                  </a:lnTo>
                  <a:lnTo>
                    <a:pt x="112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0" y="16"/>
                  </a:lnTo>
                  <a:lnTo>
                    <a:pt x="94" y="18"/>
                  </a:lnTo>
                  <a:lnTo>
                    <a:pt x="92" y="20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90" y="26"/>
                  </a:lnTo>
                  <a:lnTo>
                    <a:pt x="88" y="26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74" y="26"/>
                  </a:lnTo>
                  <a:lnTo>
                    <a:pt x="64" y="28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8" y="36"/>
                  </a:lnTo>
                  <a:lnTo>
                    <a:pt x="60" y="36"/>
                  </a:lnTo>
                  <a:lnTo>
                    <a:pt x="62" y="40"/>
                  </a:lnTo>
                  <a:lnTo>
                    <a:pt x="62" y="40"/>
                  </a:lnTo>
                  <a:lnTo>
                    <a:pt x="60" y="44"/>
                  </a:lnTo>
                  <a:lnTo>
                    <a:pt x="58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6" y="46"/>
                  </a:lnTo>
                  <a:lnTo>
                    <a:pt x="46" y="46"/>
                  </a:lnTo>
                  <a:lnTo>
                    <a:pt x="2" y="54"/>
                  </a:lnTo>
                  <a:lnTo>
                    <a:pt x="2" y="5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0" y="64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6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20" y="7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2" y="76"/>
                  </a:lnTo>
                  <a:lnTo>
                    <a:pt x="36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8" y="76"/>
                  </a:lnTo>
                  <a:lnTo>
                    <a:pt x="56" y="76"/>
                  </a:lnTo>
                  <a:lnTo>
                    <a:pt x="72" y="76"/>
                  </a:lnTo>
                  <a:lnTo>
                    <a:pt x="72" y="76"/>
                  </a:lnTo>
                  <a:lnTo>
                    <a:pt x="86" y="76"/>
                  </a:lnTo>
                  <a:lnTo>
                    <a:pt x="100" y="78"/>
                  </a:lnTo>
                  <a:lnTo>
                    <a:pt x="114" y="84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34" y="100"/>
                  </a:lnTo>
                  <a:lnTo>
                    <a:pt x="138" y="108"/>
                  </a:lnTo>
                  <a:lnTo>
                    <a:pt x="138" y="116"/>
                  </a:lnTo>
                  <a:lnTo>
                    <a:pt x="134" y="124"/>
                  </a:lnTo>
                  <a:lnTo>
                    <a:pt x="134" y="124"/>
                  </a:lnTo>
                  <a:lnTo>
                    <a:pt x="138" y="126"/>
                  </a:lnTo>
                  <a:lnTo>
                    <a:pt x="142" y="126"/>
                  </a:lnTo>
                  <a:lnTo>
                    <a:pt x="146" y="126"/>
                  </a:lnTo>
                  <a:lnTo>
                    <a:pt x="150" y="122"/>
                  </a:lnTo>
                  <a:lnTo>
                    <a:pt x="150" y="122"/>
                  </a:lnTo>
                  <a:lnTo>
                    <a:pt x="156" y="122"/>
                  </a:lnTo>
                  <a:lnTo>
                    <a:pt x="156" y="122"/>
                  </a:lnTo>
                  <a:lnTo>
                    <a:pt x="160" y="126"/>
                  </a:lnTo>
                  <a:lnTo>
                    <a:pt x="164" y="128"/>
                  </a:lnTo>
                  <a:lnTo>
                    <a:pt x="170" y="132"/>
                  </a:lnTo>
                  <a:lnTo>
                    <a:pt x="172" y="136"/>
                  </a:lnTo>
                  <a:lnTo>
                    <a:pt x="172" y="136"/>
                  </a:lnTo>
                  <a:lnTo>
                    <a:pt x="168" y="138"/>
                  </a:lnTo>
                  <a:lnTo>
                    <a:pt x="164" y="136"/>
                  </a:lnTo>
                  <a:lnTo>
                    <a:pt x="162" y="136"/>
                  </a:lnTo>
                  <a:lnTo>
                    <a:pt x="158" y="134"/>
                  </a:lnTo>
                  <a:lnTo>
                    <a:pt x="158" y="134"/>
                  </a:lnTo>
                  <a:lnTo>
                    <a:pt x="154" y="132"/>
                  </a:lnTo>
                  <a:lnTo>
                    <a:pt x="154" y="132"/>
                  </a:lnTo>
                  <a:lnTo>
                    <a:pt x="148" y="132"/>
                  </a:lnTo>
                  <a:lnTo>
                    <a:pt x="144" y="134"/>
                  </a:lnTo>
                  <a:lnTo>
                    <a:pt x="142" y="138"/>
                  </a:lnTo>
                  <a:lnTo>
                    <a:pt x="142" y="142"/>
                  </a:lnTo>
                  <a:lnTo>
                    <a:pt x="142" y="142"/>
                  </a:lnTo>
                  <a:lnTo>
                    <a:pt x="142" y="144"/>
                  </a:lnTo>
                  <a:lnTo>
                    <a:pt x="146" y="146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158" y="148"/>
                  </a:lnTo>
                  <a:lnTo>
                    <a:pt x="162" y="144"/>
                  </a:lnTo>
                  <a:lnTo>
                    <a:pt x="162" y="144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0" y="156"/>
                  </a:lnTo>
                  <a:lnTo>
                    <a:pt x="170" y="156"/>
                  </a:lnTo>
                  <a:lnTo>
                    <a:pt x="170" y="160"/>
                  </a:lnTo>
                  <a:lnTo>
                    <a:pt x="170" y="160"/>
                  </a:lnTo>
                  <a:lnTo>
                    <a:pt x="164" y="162"/>
                  </a:lnTo>
                  <a:lnTo>
                    <a:pt x="164" y="162"/>
                  </a:lnTo>
                  <a:lnTo>
                    <a:pt x="160" y="158"/>
                  </a:lnTo>
                  <a:lnTo>
                    <a:pt x="156" y="158"/>
                  </a:lnTo>
                  <a:lnTo>
                    <a:pt x="152" y="162"/>
                  </a:lnTo>
                  <a:lnTo>
                    <a:pt x="150" y="168"/>
                  </a:lnTo>
                  <a:lnTo>
                    <a:pt x="150" y="168"/>
                  </a:lnTo>
                  <a:lnTo>
                    <a:pt x="150" y="170"/>
                  </a:lnTo>
                  <a:lnTo>
                    <a:pt x="152" y="172"/>
                  </a:lnTo>
                  <a:lnTo>
                    <a:pt x="154" y="17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2" y="176"/>
                  </a:lnTo>
                  <a:lnTo>
                    <a:pt x="150" y="178"/>
                  </a:lnTo>
                  <a:lnTo>
                    <a:pt x="152" y="180"/>
                  </a:lnTo>
                  <a:lnTo>
                    <a:pt x="152" y="180"/>
                  </a:lnTo>
                  <a:lnTo>
                    <a:pt x="156" y="186"/>
                  </a:lnTo>
                  <a:lnTo>
                    <a:pt x="162" y="190"/>
                  </a:lnTo>
                  <a:lnTo>
                    <a:pt x="162" y="190"/>
                  </a:lnTo>
                  <a:lnTo>
                    <a:pt x="162" y="194"/>
                  </a:lnTo>
                  <a:lnTo>
                    <a:pt x="164" y="196"/>
                  </a:lnTo>
                  <a:lnTo>
                    <a:pt x="166" y="198"/>
                  </a:lnTo>
                  <a:lnTo>
                    <a:pt x="170" y="196"/>
                  </a:lnTo>
                  <a:lnTo>
                    <a:pt x="170" y="196"/>
                  </a:lnTo>
                  <a:lnTo>
                    <a:pt x="174" y="194"/>
                  </a:lnTo>
                  <a:lnTo>
                    <a:pt x="174" y="194"/>
                  </a:lnTo>
                  <a:lnTo>
                    <a:pt x="176" y="196"/>
                  </a:lnTo>
                  <a:lnTo>
                    <a:pt x="176" y="196"/>
                  </a:lnTo>
                  <a:lnTo>
                    <a:pt x="172" y="198"/>
                  </a:lnTo>
                  <a:lnTo>
                    <a:pt x="170" y="202"/>
                  </a:lnTo>
                  <a:lnTo>
                    <a:pt x="170" y="202"/>
                  </a:lnTo>
                  <a:lnTo>
                    <a:pt x="172" y="208"/>
                  </a:lnTo>
                  <a:lnTo>
                    <a:pt x="176" y="216"/>
                  </a:lnTo>
                  <a:lnTo>
                    <a:pt x="182" y="224"/>
                  </a:lnTo>
                  <a:lnTo>
                    <a:pt x="192" y="232"/>
                  </a:lnTo>
                  <a:lnTo>
                    <a:pt x="192" y="232"/>
                  </a:lnTo>
                  <a:lnTo>
                    <a:pt x="196" y="236"/>
                  </a:lnTo>
                  <a:lnTo>
                    <a:pt x="202" y="236"/>
                  </a:lnTo>
                  <a:lnTo>
                    <a:pt x="202" y="236"/>
                  </a:lnTo>
                  <a:lnTo>
                    <a:pt x="206" y="234"/>
                  </a:lnTo>
                  <a:lnTo>
                    <a:pt x="208" y="234"/>
                  </a:lnTo>
                  <a:lnTo>
                    <a:pt x="214" y="238"/>
                  </a:lnTo>
                  <a:lnTo>
                    <a:pt x="214" y="238"/>
                  </a:lnTo>
                  <a:lnTo>
                    <a:pt x="218" y="242"/>
                  </a:lnTo>
                  <a:lnTo>
                    <a:pt x="218" y="242"/>
                  </a:lnTo>
                  <a:lnTo>
                    <a:pt x="220" y="244"/>
                  </a:lnTo>
                  <a:lnTo>
                    <a:pt x="220" y="244"/>
                  </a:lnTo>
                  <a:lnTo>
                    <a:pt x="226" y="242"/>
                  </a:lnTo>
                  <a:lnTo>
                    <a:pt x="232" y="236"/>
                  </a:lnTo>
                  <a:lnTo>
                    <a:pt x="236" y="230"/>
                  </a:lnTo>
                  <a:lnTo>
                    <a:pt x="236" y="222"/>
                  </a:lnTo>
                  <a:lnTo>
                    <a:pt x="236" y="222"/>
                  </a:lnTo>
                  <a:lnTo>
                    <a:pt x="236" y="220"/>
                  </a:lnTo>
                  <a:lnTo>
                    <a:pt x="236" y="216"/>
                  </a:lnTo>
                  <a:lnTo>
                    <a:pt x="240" y="214"/>
                  </a:lnTo>
                  <a:lnTo>
                    <a:pt x="240" y="214"/>
                  </a:lnTo>
                  <a:lnTo>
                    <a:pt x="246" y="210"/>
                  </a:lnTo>
                  <a:lnTo>
                    <a:pt x="248" y="206"/>
                  </a:lnTo>
                  <a:lnTo>
                    <a:pt x="250" y="204"/>
                  </a:lnTo>
                  <a:lnTo>
                    <a:pt x="250" y="204"/>
                  </a:lnTo>
                  <a:lnTo>
                    <a:pt x="250" y="198"/>
                  </a:lnTo>
                  <a:lnTo>
                    <a:pt x="252" y="192"/>
                  </a:lnTo>
                  <a:lnTo>
                    <a:pt x="256" y="188"/>
                  </a:lnTo>
                  <a:lnTo>
                    <a:pt x="260" y="188"/>
                  </a:lnTo>
                  <a:lnTo>
                    <a:pt x="260" y="188"/>
                  </a:lnTo>
                  <a:lnTo>
                    <a:pt x="264" y="186"/>
                  </a:lnTo>
                  <a:lnTo>
                    <a:pt x="268" y="184"/>
                  </a:lnTo>
                  <a:lnTo>
                    <a:pt x="272" y="182"/>
                  </a:lnTo>
                  <a:lnTo>
                    <a:pt x="272" y="182"/>
                  </a:lnTo>
                  <a:lnTo>
                    <a:pt x="274" y="186"/>
                  </a:lnTo>
                  <a:lnTo>
                    <a:pt x="276" y="186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0" y="182"/>
                  </a:lnTo>
                  <a:lnTo>
                    <a:pt x="288" y="182"/>
                  </a:lnTo>
                  <a:lnTo>
                    <a:pt x="294" y="178"/>
                  </a:lnTo>
                  <a:lnTo>
                    <a:pt x="302" y="174"/>
                  </a:lnTo>
                  <a:lnTo>
                    <a:pt x="306" y="168"/>
                  </a:lnTo>
                  <a:lnTo>
                    <a:pt x="306" y="168"/>
                  </a:lnTo>
                  <a:lnTo>
                    <a:pt x="314" y="162"/>
                  </a:lnTo>
                  <a:lnTo>
                    <a:pt x="322" y="160"/>
                  </a:lnTo>
                  <a:lnTo>
                    <a:pt x="322" y="160"/>
                  </a:lnTo>
                  <a:lnTo>
                    <a:pt x="340" y="158"/>
                  </a:lnTo>
                  <a:lnTo>
                    <a:pt x="358" y="154"/>
                  </a:lnTo>
                  <a:lnTo>
                    <a:pt x="374" y="148"/>
                  </a:lnTo>
                  <a:lnTo>
                    <a:pt x="390" y="140"/>
                  </a:lnTo>
                  <a:lnTo>
                    <a:pt x="390" y="140"/>
                  </a:lnTo>
                  <a:lnTo>
                    <a:pt x="382" y="140"/>
                  </a:lnTo>
                  <a:lnTo>
                    <a:pt x="376" y="138"/>
                  </a:lnTo>
                  <a:lnTo>
                    <a:pt x="370" y="138"/>
                  </a:lnTo>
                  <a:lnTo>
                    <a:pt x="362" y="140"/>
                  </a:lnTo>
                  <a:lnTo>
                    <a:pt x="362" y="14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1"/>
            <p:cNvSpPr>
              <a:spLocks noEditPoints="1"/>
            </p:cNvSpPr>
            <p:nvPr/>
          </p:nvSpPr>
          <p:spPr bwMode="auto">
            <a:xfrm>
              <a:off x="6254750" y="279400"/>
              <a:ext cx="2559050" cy="1851025"/>
            </a:xfrm>
            <a:custGeom>
              <a:avLst/>
              <a:gdLst/>
              <a:ahLst/>
              <a:cxnLst>
                <a:cxn ang="0">
                  <a:pos x="1460" y="92"/>
                </a:cxn>
                <a:cxn ang="0">
                  <a:pos x="1272" y="54"/>
                </a:cxn>
                <a:cxn ang="0">
                  <a:pos x="1188" y="64"/>
                </a:cxn>
                <a:cxn ang="0">
                  <a:pos x="1078" y="48"/>
                </a:cxn>
                <a:cxn ang="0">
                  <a:pos x="1000" y="10"/>
                </a:cxn>
                <a:cxn ang="0">
                  <a:pos x="804" y="38"/>
                </a:cxn>
                <a:cxn ang="0">
                  <a:pos x="722" y="62"/>
                </a:cxn>
                <a:cxn ang="0">
                  <a:pos x="726" y="90"/>
                </a:cxn>
                <a:cxn ang="0">
                  <a:pos x="684" y="48"/>
                </a:cxn>
                <a:cxn ang="0">
                  <a:pos x="604" y="84"/>
                </a:cxn>
                <a:cxn ang="0">
                  <a:pos x="496" y="98"/>
                </a:cxn>
                <a:cxn ang="0">
                  <a:pos x="426" y="138"/>
                </a:cxn>
                <a:cxn ang="0">
                  <a:pos x="384" y="82"/>
                </a:cxn>
                <a:cxn ang="0">
                  <a:pos x="272" y="90"/>
                </a:cxn>
                <a:cxn ang="0">
                  <a:pos x="184" y="158"/>
                </a:cxn>
                <a:cxn ang="0">
                  <a:pos x="216" y="188"/>
                </a:cxn>
                <a:cxn ang="0">
                  <a:pos x="278" y="178"/>
                </a:cxn>
                <a:cxn ang="0">
                  <a:pos x="358" y="182"/>
                </a:cxn>
                <a:cxn ang="0">
                  <a:pos x="226" y="240"/>
                </a:cxn>
                <a:cxn ang="0">
                  <a:pos x="162" y="270"/>
                </a:cxn>
                <a:cxn ang="0">
                  <a:pos x="118" y="356"/>
                </a:cxn>
                <a:cxn ang="0">
                  <a:pos x="98" y="426"/>
                </a:cxn>
                <a:cxn ang="0">
                  <a:pos x="224" y="368"/>
                </a:cxn>
                <a:cxn ang="0">
                  <a:pos x="244" y="336"/>
                </a:cxn>
                <a:cxn ang="0">
                  <a:pos x="318" y="412"/>
                </a:cxn>
                <a:cxn ang="0">
                  <a:pos x="380" y="322"/>
                </a:cxn>
                <a:cxn ang="0">
                  <a:pos x="432" y="324"/>
                </a:cxn>
                <a:cxn ang="0">
                  <a:pos x="340" y="388"/>
                </a:cxn>
                <a:cxn ang="0">
                  <a:pos x="414" y="428"/>
                </a:cxn>
                <a:cxn ang="0">
                  <a:pos x="280" y="492"/>
                </a:cxn>
                <a:cxn ang="0">
                  <a:pos x="172" y="424"/>
                </a:cxn>
                <a:cxn ang="0">
                  <a:pos x="2" y="580"/>
                </a:cxn>
                <a:cxn ang="0">
                  <a:pos x="96" y="752"/>
                </a:cxn>
                <a:cxn ang="0">
                  <a:pos x="214" y="836"/>
                </a:cxn>
                <a:cxn ang="0">
                  <a:pos x="280" y="1162"/>
                </a:cxn>
                <a:cxn ang="0">
                  <a:pos x="404" y="1018"/>
                </a:cxn>
                <a:cxn ang="0">
                  <a:pos x="532" y="682"/>
                </a:cxn>
                <a:cxn ang="0">
                  <a:pos x="422" y="582"/>
                </a:cxn>
                <a:cxn ang="0">
                  <a:pos x="438" y="574"/>
                </a:cxn>
                <a:cxn ang="0">
                  <a:pos x="590" y="592"/>
                </a:cxn>
                <a:cxn ang="0">
                  <a:pos x="516" y="520"/>
                </a:cxn>
                <a:cxn ang="0">
                  <a:pos x="630" y="544"/>
                </a:cxn>
                <a:cxn ang="0">
                  <a:pos x="732" y="712"/>
                </a:cxn>
                <a:cxn ang="0">
                  <a:pos x="840" y="574"/>
                </a:cxn>
                <a:cxn ang="0">
                  <a:pos x="902" y="710"/>
                </a:cxn>
                <a:cxn ang="0">
                  <a:pos x="912" y="684"/>
                </a:cxn>
                <a:cxn ang="0">
                  <a:pos x="966" y="592"/>
                </a:cxn>
                <a:cxn ang="0">
                  <a:pos x="1084" y="498"/>
                </a:cxn>
                <a:cxn ang="0">
                  <a:pos x="1052" y="408"/>
                </a:cxn>
                <a:cxn ang="0">
                  <a:pos x="1112" y="400"/>
                </a:cxn>
                <a:cxn ang="0">
                  <a:pos x="1154" y="362"/>
                </a:cxn>
                <a:cxn ang="0">
                  <a:pos x="1200" y="242"/>
                </a:cxn>
                <a:cxn ang="0">
                  <a:pos x="1374" y="164"/>
                </a:cxn>
                <a:cxn ang="0">
                  <a:pos x="1366" y="270"/>
                </a:cxn>
                <a:cxn ang="0">
                  <a:pos x="1398" y="200"/>
                </a:cxn>
                <a:cxn ang="0">
                  <a:pos x="1518" y="134"/>
                </a:cxn>
                <a:cxn ang="0">
                  <a:pos x="1612" y="118"/>
                </a:cxn>
                <a:cxn ang="0">
                  <a:pos x="372" y="178"/>
                </a:cxn>
                <a:cxn ang="0">
                  <a:pos x="416" y="172"/>
                </a:cxn>
                <a:cxn ang="0">
                  <a:pos x="516" y="238"/>
                </a:cxn>
                <a:cxn ang="0">
                  <a:pos x="500" y="346"/>
                </a:cxn>
                <a:cxn ang="0">
                  <a:pos x="550" y="370"/>
                </a:cxn>
                <a:cxn ang="0">
                  <a:pos x="604" y="354"/>
                </a:cxn>
              </a:cxnLst>
              <a:rect l="0" t="0" r="r" b="b"/>
              <a:pathLst>
                <a:path w="1612" h="1166">
                  <a:moveTo>
                    <a:pt x="1612" y="118"/>
                  </a:moveTo>
                  <a:lnTo>
                    <a:pt x="1612" y="118"/>
                  </a:lnTo>
                  <a:lnTo>
                    <a:pt x="1608" y="114"/>
                  </a:lnTo>
                  <a:lnTo>
                    <a:pt x="1600" y="112"/>
                  </a:lnTo>
                  <a:lnTo>
                    <a:pt x="1592" y="110"/>
                  </a:lnTo>
                  <a:lnTo>
                    <a:pt x="1586" y="110"/>
                  </a:lnTo>
                  <a:lnTo>
                    <a:pt x="1586" y="110"/>
                  </a:lnTo>
                  <a:lnTo>
                    <a:pt x="1586" y="112"/>
                  </a:lnTo>
                  <a:lnTo>
                    <a:pt x="1586" y="114"/>
                  </a:lnTo>
                  <a:lnTo>
                    <a:pt x="1586" y="116"/>
                  </a:lnTo>
                  <a:lnTo>
                    <a:pt x="1582" y="116"/>
                  </a:lnTo>
                  <a:lnTo>
                    <a:pt x="1582" y="116"/>
                  </a:lnTo>
                  <a:lnTo>
                    <a:pt x="1580" y="114"/>
                  </a:lnTo>
                  <a:lnTo>
                    <a:pt x="1578" y="112"/>
                  </a:lnTo>
                  <a:lnTo>
                    <a:pt x="1578" y="108"/>
                  </a:lnTo>
                  <a:lnTo>
                    <a:pt x="1578" y="108"/>
                  </a:lnTo>
                  <a:lnTo>
                    <a:pt x="1574" y="104"/>
                  </a:lnTo>
                  <a:lnTo>
                    <a:pt x="1570" y="102"/>
                  </a:lnTo>
                  <a:lnTo>
                    <a:pt x="1570" y="102"/>
                  </a:lnTo>
                  <a:lnTo>
                    <a:pt x="1546" y="92"/>
                  </a:lnTo>
                  <a:lnTo>
                    <a:pt x="1522" y="84"/>
                  </a:lnTo>
                  <a:lnTo>
                    <a:pt x="1496" y="80"/>
                  </a:lnTo>
                  <a:lnTo>
                    <a:pt x="1470" y="78"/>
                  </a:lnTo>
                  <a:lnTo>
                    <a:pt x="1470" y="78"/>
                  </a:lnTo>
                  <a:lnTo>
                    <a:pt x="1466" y="78"/>
                  </a:lnTo>
                  <a:lnTo>
                    <a:pt x="1464" y="80"/>
                  </a:lnTo>
                  <a:lnTo>
                    <a:pt x="1466" y="84"/>
                  </a:lnTo>
                  <a:lnTo>
                    <a:pt x="1466" y="84"/>
                  </a:lnTo>
                  <a:lnTo>
                    <a:pt x="1468" y="86"/>
                  </a:lnTo>
                  <a:lnTo>
                    <a:pt x="1468" y="88"/>
                  </a:lnTo>
                  <a:lnTo>
                    <a:pt x="1466" y="90"/>
                  </a:lnTo>
                  <a:lnTo>
                    <a:pt x="1466" y="90"/>
                  </a:lnTo>
                  <a:lnTo>
                    <a:pt x="1462" y="92"/>
                  </a:lnTo>
                  <a:lnTo>
                    <a:pt x="1460" y="92"/>
                  </a:lnTo>
                  <a:lnTo>
                    <a:pt x="1458" y="92"/>
                  </a:lnTo>
                  <a:lnTo>
                    <a:pt x="1458" y="92"/>
                  </a:lnTo>
                  <a:lnTo>
                    <a:pt x="1450" y="86"/>
                  </a:lnTo>
                  <a:lnTo>
                    <a:pt x="1442" y="84"/>
                  </a:lnTo>
                  <a:lnTo>
                    <a:pt x="1426" y="84"/>
                  </a:lnTo>
                  <a:lnTo>
                    <a:pt x="1426" y="84"/>
                  </a:lnTo>
                  <a:lnTo>
                    <a:pt x="1412" y="82"/>
                  </a:lnTo>
                  <a:lnTo>
                    <a:pt x="1404" y="82"/>
                  </a:lnTo>
                  <a:lnTo>
                    <a:pt x="1398" y="84"/>
                  </a:lnTo>
                  <a:lnTo>
                    <a:pt x="1398" y="84"/>
                  </a:lnTo>
                  <a:lnTo>
                    <a:pt x="1392" y="86"/>
                  </a:lnTo>
                  <a:lnTo>
                    <a:pt x="1388" y="84"/>
                  </a:lnTo>
                  <a:lnTo>
                    <a:pt x="1382" y="82"/>
                  </a:lnTo>
                  <a:lnTo>
                    <a:pt x="1382" y="78"/>
                  </a:lnTo>
                  <a:lnTo>
                    <a:pt x="1382" y="78"/>
                  </a:lnTo>
                  <a:lnTo>
                    <a:pt x="1380" y="74"/>
                  </a:lnTo>
                  <a:lnTo>
                    <a:pt x="1378" y="72"/>
                  </a:lnTo>
                  <a:lnTo>
                    <a:pt x="1372" y="70"/>
                  </a:lnTo>
                  <a:lnTo>
                    <a:pt x="1372" y="70"/>
                  </a:lnTo>
                  <a:lnTo>
                    <a:pt x="1358" y="68"/>
                  </a:lnTo>
                  <a:lnTo>
                    <a:pt x="1344" y="68"/>
                  </a:lnTo>
                  <a:lnTo>
                    <a:pt x="1344" y="68"/>
                  </a:lnTo>
                  <a:lnTo>
                    <a:pt x="1334" y="70"/>
                  </a:lnTo>
                  <a:lnTo>
                    <a:pt x="1324" y="70"/>
                  </a:lnTo>
                  <a:lnTo>
                    <a:pt x="1304" y="62"/>
                  </a:lnTo>
                  <a:lnTo>
                    <a:pt x="1304" y="62"/>
                  </a:lnTo>
                  <a:lnTo>
                    <a:pt x="1302" y="62"/>
                  </a:lnTo>
                  <a:lnTo>
                    <a:pt x="1302" y="58"/>
                  </a:lnTo>
                  <a:lnTo>
                    <a:pt x="1302" y="56"/>
                  </a:lnTo>
                  <a:lnTo>
                    <a:pt x="1298" y="56"/>
                  </a:lnTo>
                  <a:lnTo>
                    <a:pt x="1298" y="56"/>
                  </a:lnTo>
                  <a:lnTo>
                    <a:pt x="1286" y="56"/>
                  </a:lnTo>
                  <a:lnTo>
                    <a:pt x="1278" y="56"/>
                  </a:lnTo>
                  <a:lnTo>
                    <a:pt x="1272" y="54"/>
                  </a:lnTo>
                  <a:lnTo>
                    <a:pt x="1272" y="54"/>
                  </a:lnTo>
                  <a:lnTo>
                    <a:pt x="1274" y="56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4" y="60"/>
                  </a:lnTo>
                  <a:lnTo>
                    <a:pt x="1272" y="62"/>
                  </a:lnTo>
                  <a:lnTo>
                    <a:pt x="1266" y="62"/>
                  </a:lnTo>
                  <a:lnTo>
                    <a:pt x="1266" y="62"/>
                  </a:lnTo>
                  <a:lnTo>
                    <a:pt x="1268" y="58"/>
                  </a:lnTo>
                  <a:lnTo>
                    <a:pt x="1266" y="56"/>
                  </a:lnTo>
                  <a:lnTo>
                    <a:pt x="1262" y="54"/>
                  </a:lnTo>
                  <a:lnTo>
                    <a:pt x="1262" y="54"/>
                  </a:lnTo>
                  <a:lnTo>
                    <a:pt x="1258" y="52"/>
                  </a:lnTo>
                  <a:lnTo>
                    <a:pt x="1258" y="52"/>
                  </a:lnTo>
                  <a:lnTo>
                    <a:pt x="1246" y="52"/>
                  </a:lnTo>
                  <a:lnTo>
                    <a:pt x="1246" y="52"/>
                  </a:lnTo>
                  <a:lnTo>
                    <a:pt x="1238" y="50"/>
                  </a:lnTo>
                  <a:lnTo>
                    <a:pt x="1238" y="50"/>
                  </a:lnTo>
                  <a:lnTo>
                    <a:pt x="1222" y="56"/>
                  </a:lnTo>
                  <a:lnTo>
                    <a:pt x="1222" y="56"/>
                  </a:lnTo>
                  <a:lnTo>
                    <a:pt x="1224" y="58"/>
                  </a:lnTo>
                  <a:lnTo>
                    <a:pt x="1224" y="62"/>
                  </a:lnTo>
                  <a:lnTo>
                    <a:pt x="1224" y="62"/>
                  </a:lnTo>
                  <a:lnTo>
                    <a:pt x="1222" y="64"/>
                  </a:lnTo>
                  <a:lnTo>
                    <a:pt x="1220" y="64"/>
                  </a:lnTo>
                  <a:lnTo>
                    <a:pt x="1216" y="64"/>
                  </a:lnTo>
                  <a:lnTo>
                    <a:pt x="1216" y="64"/>
                  </a:lnTo>
                  <a:lnTo>
                    <a:pt x="1210" y="66"/>
                  </a:lnTo>
                  <a:lnTo>
                    <a:pt x="1206" y="64"/>
                  </a:lnTo>
                  <a:lnTo>
                    <a:pt x="1202" y="64"/>
                  </a:lnTo>
                  <a:lnTo>
                    <a:pt x="1198" y="64"/>
                  </a:lnTo>
                  <a:lnTo>
                    <a:pt x="1198" y="64"/>
                  </a:lnTo>
                  <a:lnTo>
                    <a:pt x="1192" y="64"/>
                  </a:lnTo>
                  <a:lnTo>
                    <a:pt x="1188" y="64"/>
                  </a:lnTo>
                  <a:lnTo>
                    <a:pt x="1178" y="62"/>
                  </a:lnTo>
                  <a:lnTo>
                    <a:pt x="1172" y="62"/>
                  </a:lnTo>
                  <a:lnTo>
                    <a:pt x="1168" y="64"/>
                  </a:lnTo>
                  <a:lnTo>
                    <a:pt x="1164" y="66"/>
                  </a:lnTo>
                  <a:lnTo>
                    <a:pt x="1160" y="70"/>
                  </a:lnTo>
                  <a:lnTo>
                    <a:pt x="1160" y="70"/>
                  </a:lnTo>
                  <a:lnTo>
                    <a:pt x="1156" y="72"/>
                  </a:lnTo>
                  <a:lnTo>
                    <a:pt x="1152" y="70"/>
                  </a:lnTo>
                  <a:lnTo>
                    <a:pt x="1144" y="66"/>
                  </a:lnTo>
                  <a:lnTo>
                    <a:pt x="1144" y="66"/>
                  </a:lnTo>
                  <a:lnTo>
                    <a:pt x="1132" y="56"/>
                  </a:lnTo>
                  <a:lnTo>
                    <a:pt x="1132" y="56"/>
                  </a:lnTo>
                  <a:lnTo>
                    <a:pt x="1134" y="48"/>
                  </a:lnTo>
                  <a:lnTo>
                    <a:pt x="1134" y="48"/>
                  </a:lnTo>
                  <a:lnTo>
                    <a:pt x="1136" y="48"/>
                  </a:lnTo>
                  <a:lnTo>
                    <a:pt x="1138" y="48"/>
                  </a:lnTo>
                  <a:lnTo>
                    <a:pt x="1136" y="46"/>
                  </a:lnTo>
                  <a:lnTo>
                    <a:pt x="1136" y="46"/>
                  </a:lnTo>
                  <a:lnTo>
                    <a:pt x="1130" y="44"/>
                  </a:lnTo>
                  <a:lnTo>
                    <a:pt x="1126" y="42"/>
                  </a:lnTo>
                  <a:lnTo>
                    <a:pt x="1124" y="44"/>
                  </a:lnTo>
                  <a:lnTo>
                    <a:pt x="1124" y="44"/>
                  </a:lnTo>
                  <a:lnTo>
                    <a:pt x="1118" y="44"/>
                  </a:lnTo>
                  <a:lnTo>
                    <a:pt x="1118" y="44"/>
                  </a:lnTo>
                  <a:lnTo>
                    <a:pt x="1108" y="42"/>
                  </a:lnTo>
                  <a:lnTo>
                    <a:pt x="1104" y="40"/>
                  </a:lnTo>
                  <a:lnTo>
                    <a:pt x="1098" y="42"/>
                  </a:lnTo>
                  <a:lnTo>
                    <a:pt x="1098" y="42"/>
                  </a:lnTo>
                  <a:lnTo>
                    <a:pt x="1096" y="44"/>
                  </a:lnTo>
                  <a:lnTo>
                    <a:pt x="1096" y="46"/>
                  </a:lnTo>
                  <a:lnTo>
                    <a:pt x="1096" y="50"/>
                  </a:lnTo>
                  <a:lnTo>
                    <a:pt x="1096" y="50"/>
                  </a:lnTo>
                  <a:lnTo>
                    <a:pt x="1086" y="50"/>
                  </a:lnTo>
                  <a:lnTo>
                    <a:pt x="1078" y="48"/>
                  </a:lnTo>
                  <a:lnTo>
                    <a:pt x="1070" y="48"/>
                  </a:lnTo>
                  <a:lnTo>
                    <a:pt x="1062" y="46"/>
                  </a:lnTo>
                  <a:lnTo>
                    <a:pt x="1062" y="46"/>
                  </a:lnTo>
                  <a:lnTo>
                    <a:pt x="1054" y="42"/>
                  </a:lnTo>
                  <a:lnTo>
                    <a:pt x="1046" y="42"/>
                  </a:lnTo>
                  <a:lnTo>
                    <a:pt x="1038" y="40"/>
                  </a:lnTo>
                  <a:lnTo>
                    <a:pt x="1030" y="42"/>
                  </a:lnTo>
                  <a:lnTo>
                    <a:pt x="1030" y="42"/>
                  </a:lnTo>
                  <a:lnTo>
                    <a:pt x="1024" y="42"/>
                  </a:lnTo>
                  <a:lnTo>
                    <a:pt x="1018" y="42"/>
                  </a:lnTo>
                  <a:lnTo>
                    <a:pt x="1004" y="40"/>
                  </a:lnTo>
                  <a:lnTo>
                    <a:pt x="1004" y="40"/>
                  </a:lnTo>
                  <a:lnTo>
                    <a:pt x="1000" y="38"/>
                  </a:lnTo>
                  <a:lnTo>
                    <a:pt x="994" y="40"/>
                  </a:lnTo>
                  <a:lnTo>
                    <a:pt x="994" y="40"/>
                  </a:lnTo>
                  <a:lnTo>
                    <a:pt x="986" y="44"/>
                  </a:lnTo>
                  <a:lnTo>
                    <a:pt x="980" y="46"/>
                  </a:lnTo>
                  <a:lnTo>
                    <a:pt x="964" y="44"/>
                  </a:lnTo>
                  <a:lnTo>
                    <a:pt x="964" y="44"/>
                  </a:lnTo>
                  <a:lnTo>
                    <a:pt x="990" y="36"/>
                  </a:lnTo>
                  <a:lnTo>
                    <a:pt x="990" y="36"/>
                  </a:lnTo>
                  <a:lnTo>
                    <a:pt x="994" y="34"/>
                  </a:lnTo>
                  <a:lnTo>
                    <a:pt x="998" y="32"/>
                  </a:lnTo>
                  <a:lnTo>
                    <a:pt x="1008" y="30"/>
                  </a:lnTo>
                  <a:lnTo>
                    <a:pt x="1008" y="30"/>
                  </a:lnTo>
                  <a:lnTo>
                    <a:pt x="1016" y="26"/>
                  </a:lnTo>
                  <a:lnTo>
                    <a:pt x="1016" y="26"/>
                  </a:lnTo>
                  <a:lnTo>
                    <a:pt x="1018" y="24"/>
                  </a:lnTo>
                  <a:lnTo>
                    <a:pt x="1018" y="20"/>
                  </a:lnTo>
                  <a:lnTo>
                    <a:pt x="1018" y="18"/>
                  </a:lnTo>
                  <a:lnTo>
                    <a:pt x="1018" y="16"/>
                  </a:lnTo>
                  <a:lnTo>
                    <a:pt x="1018" y="16"/>
                  </a:lnTo>
                  <a:lnTo>
                    <a:pt x="1006" y="12"/>
                  </a:lnTo>
                  <a:lnTo>
                    <a:pt x="1000" y="10"/>
                  </a:lnTo>
                  <a:lnTo>
                    <a:pt x="994" y="8"/>
                  </a:lnTo>
                  <a:lnTo>
                    <a:pt x="994" y="8"/>
                  </a:lnTo>
                  <a:lnTo>
                    <a:pt x="976" y="10"/>
                  </a:lnTo>
                  <a:lnTo>
                    <a:pt x="968" y="10"/>
                  </a:lnTo>
                  <a:lnTo>
                    <a:pt x="960" y="6"/>
                  </a:lnTo>
                  <a:lnTo>
                    <a:pt x="960" y="6"/>
                  </a:lnTo>
                  <a:lnTo>
                    <a:pt x="956" y="6"/>
                  </a:lnTo>
                  <a:lnTo>
                    <a:pt x="956" y="6"/>
                  </a:lnTo>
                  <a:lnTo>
                    <a:pt x="946" y="0"/>
                  </a:lnTo>
                  <a:lnTo>
                    <a:pt x="938" y="0"/>
                  </a:lnTo>
                  <a:lnTo>
                    <a:pt x="938" y="0"/>
                  </a:lnTo>
                  <a:lnTo>
                    <a:pt x="932" y="2"/>
                  </a:lnTo>
                  <a:lnTo>
                    <a:pt x="924" y="6"/>
                  </a:lnTo>
                  <a:lnTo>
                    <a:pt x="918" y="10"/>
                  </a:lnTo>
                  <a:lnTo>
                    <a:pt x="910" y="12"/>
                  </a:lnTo>
                  <a:lnTo>
                    <a:pt x="910" y="12"/>
                  </a:lnTo>
                  <a:lnTo>
                    <a:pt x="914" y="16"/>
                  </a:lnTo>
                  <a:lnTo>
                    <a:pt x="914" y="16"/>
                  </a:lnTo>
                  <a:lnTo>
                    <a:pt x="908" y="16"/>
                  </a:lnTo>
                  <a:lnTo>
                    <a:pt x="908" y="16"/>
                  </a:lnTo>
                  <a:lnTo>
                    <a:pt x="902" y="14"/>
                  </a:lnTo>
                  <a:lnTo>
                    <a:pt x="894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52" y="18"/>
                  </a:lnTo>
                  <a:lnTo>
                    <a:pt x="824" y="24"/>
                  </a:lnTo>
                  <a:lnTo>
                    <a:pt x="824" y="24"/>
                  </a:lnTo>
                  <a:lnTo>
                    <a:pt x="816" y="28"/>
                  </a:lnTo>
                  <a:lnTo>
                    <a:pt x="814" y="30"/>
                  </a:lnTo>
                  <a:lnTo>
                    <a:pt x="812" y="36"/>
                  </a:lnTo>
                  <a:lnTo>
                    <a:pt x="814" y="42"/>
                  </a:lnTo>
                  <a:lnTo>
                    <a:pt x="814" y="42"/>
                  </a:lnTo>
                  <a:lnTo>
                    <a:pt x="808" y="38"/>
                  </a:lnTo>
                  <a:lnTo>
                    <a:pt x="804" y="38"/>
                  </a:lnTo>
                  <a:lnTo>
                    <a:pt x="802" y="40"/>
                  </a:lnTo>
                  <a:lnTo>
                    <a:pt x="802" y="40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66" y="42"/>
                  </a:lnTo>
                  <a:lnTo>
                    <a:pt x="764" y="42"/>
                  </a:lnTo>
                  <a:lnTo>
                    <a:pt x="762" y="44"/>
                  </a:lnTo>
                  <a:lnTo>
                    <a:pt x="762" y="44"/>
                  </a:lnTo>
                  <a:lnTo>
                    <a:pt x="764" y="50"/>
                  </a:lnTo>
                  <a:lnTo>
                    <a:pt x="766" y="52"/>
                  </a:lnTo>
                  <a:lnTo>
                    <a:pt x="768" y="54"/>
                  </a:lnTo>
                  <a:lnTo>
                    <a:pt x="768" y="54"/>
                  </a:lnTo>
                  <a:lnTo>
                    <a:pt x="774" y="56"/>
                  </a:lnTo>
                  <a:lnTo>
                    <a:pt x="780" y="58"/>
                  </a:lnTo>
                  <a:lnTo>
                    <a:pt x="780" y="58"/>
                  </a:lnTo>
                  <a:lnTo>
                    <a:pt x="780" y="60"/>
                  </a:lnTo>
                  <a:lnTo>
                    <a:pt x="780" y="60"/>
                  </a:lnTo>
                  <a:lnTo>
                    <a:pt x="770" y="62"/>
                  </a:lnTo>
                  <a:lnTo>
                    <a:pt x="770" y="62"/>
                  </a:lnTo>
                  <a:lnTo>
                    <a:pt x="766" y="58"/>
                  </a:lnTo>
                  <a:lnTo>
                    <a:pt x="760" y="56"/>
                  </a:lnTo>
                  <a:lnTo>
                    <a:pt x="750" y="56"/>
                  </a:lnTo>
                  <a:lnTo>
                    <a:pt x="740" y="58"/>
                  </a:lnTo>
                  <a:lnTo>
                    <a:pt x="730" y="60"/>
                  </a:lnTo>
                  <a:lnTo>
                    <a:pt x="730" y="60"/>
                  </a:lnTo>
                  <a:lnTo>
                    <a:pt x="730" y="62"/>
                  </a:lnTo>
                  <a:lnTo>
                    <a:pt x="732" y="62"/>
                  </a:lnTo>
                  <a:lnTo>
                    <a:pt x="736" y="64"/>
                  </a:lnTo>
                  <a:lnTo>
                    <a:pt x="736" y="64"/>
                  </a:lnTo>
                  <a:lnTo>
                    <a:pt x="730" y="66"/>
                  </a:lnTo>
                  <a:lnTo>
                    <a:pt x="730" y="66"/>
                  </a:lnTo>
                  <a:lnTo>
                    <a:pt x="726" y="66"/>
                  </a:lnTo>
                  <a:lnTo>
                    <a:pt x="722" y="66"/>
                  </a:lnTo>
                  <a:lnTo>
                    <a:pt x="722" y="62"/>
                  </a:lnTo>
                  <a:lnTo>
                    <a:pt x="722" y="62"/>
                  </a:lnTo>
                  <a:lnTo>
                    <a:pt x="720" y="58"/>
                  </a:lnTo>
                  <a:lnTo>
                    <a:pt x="716" y="58"/>
                  </a:lnTo>
                  <a:lnTo>
                    <a:pt x="710" y="60"/>
                  </a:lnTo>
                  <a:lnTo>
                    <a:pt x="710" y="60"/>
                  </a:lnTo>
                  <a:lnTo>
                    <a:pt x="706" y="62"/>
                  </a:lnTo>
                  <a:lnTo>
                    <a:pt x="706" y="66"/>
                  </a:lnTo>
                  <a:lnTo>
                    <a:pt x="710" y="70"/>
                  </a:lnTo>
                  <a:lnTo>
                    <a:pt x="710" y="70"/>
                  </a:lnTo>
                  <a:lnTo>
                    <a:pt x="712" y="72"/>
                  </a:lnTo>
                  <a:lnTo>
                    <a:pt x="712" y="76"/>
                  </a:lnTo>
                  <a:lnTo>
                    <a:pt x="712" y="76"/>
                  </a:lnTo>
                  <a:lnTo>
                    <a:pt x="708" y="82"/>
                  </a:lnTo>
                  <a:lnTo>
                    <a:pt x="708" y="84"/>
                  </a:lnTo>
                  <a:lnTo>
                    <a:pt x="710" y="86"/>
                  </a:lnTo>
                  <a:lnTo>
                    <a:pt x="714" y="88"/>
                  </a:lnTo>
                  <a:lnTo>
                    <a:pt x="720" y="88"/>
                  </a:lnTo>
                  <a:lnTo>
                    <a:pt x="720" y="88"/>
                  </a:lnTo>
                  <a:lnTo>
                    <a:pt x="726" y="86"/>
                  </a:lnTo>
                  <a:lnTo>
                    <a:pt x="730" y="88"/>
                  </a:lnTo>
                  <a:lnTo>
                    <a:pt x="740" y="92"/>
                  </a:lnTo>
                  <a:lnTo>
                    <a:pt x="740" y="92"/>
                  </a:lnTo>
                  <a:lnTo>
                    <a:pt x="742" y="94"/>
                  </a:lnTo>
                  <a:lnTo>
                    <a:pt x="742" y="96"/>
                  </a:lnTo>
                  <a:lnTo>
                    <a:pt x="742" y="96"/>
                  </a:lnTo>
                  <a:lnTo>
                    <a:pt x="738" y="98"/>
                  </a:lnTo>
                  <a:lnTo>
                    <a:pt x="738" y="98"/>
                  </a:lnTo>
                  <a:lnTo>
                    <a:pt x="736" y="100"/>
                  </a:lnTo>
                  <a:lnTo>
                    <a:pt x="736" y="98"/>
                  </a:lnTo>
                  <a:lnTo>
                    <a:pt x="736" y="96"/>
                  </a:lnTo>
                  <a:lnTo>
                    <a:pt x="736" y="96"/>
                  </a:lnTo>
                  <a:lnTo>
                    <a:pt x="734" y="92"/>
                  </a:lnTo>
                  <a:lnTo>
                    <a:pt x="732" y="92"/>
                  </a:lnTo>
                  <a:lnTo>
                    <a:pt x="726" y="90"/>
                  </a:lnTo>
                  <a:lnTo>
                    <a:pt x="726" y="90"/>
                  </a:lnTo>
                  <a:lnTo>
                    <a:pt x="720" y="92"/>
                  </a:lnTo>
                  <a:lnTo>
                    <a:pt x="718" y="92"/>
                  </a:lnTo>
                  <a:lnTo>
                    <a:pt x="716" y="96"/>
                  </a:lnTo>
                  <a:lnTo>
                    <a:pt x="716" y="96"/>
                  </a:lnTo>
                  <a:lnTo>
                    <a:pt x="712" y="104"/>
                  </a:lnTo>
                  <a:lnTo>
                    <a:pt x="708" y="112"/>
                  </a:lnTo>
                  <a:lnTo>
                    <a:pt x="700" y="116"/>
                  </a:lnTo>
                  <a:lnTo>
                    <a:pt x="692" y="118"/>
                  </a:lnTo>
                  <a:lnTo>
                    <a:pt x="692" y="118"/>
                  </a:lnTo>
                  <a:lnTo>
                    <a:pt x="692" y="112"/>
                  </a:lnTo>
                  <a:lnTo>
                    <a:pt x="692" y="112"/>
                  </a:lnTo>
                  <a:lnTo>
                    <a:pt x="702" y="102"/>
                  </a:lnTo>
                  <a:lnTo>
                    <a:pt x="702" y="102"/>
                  </a:lnTo>
                  <a:lnTo>
                    <a:pt x="706" y="98"/>
                  </a:lnTo>
                  <a:lnTo>
                    <a:pt x="706" y="96"/>
                  </a:lnTo>
                  <a:lnTo>
                    <a:pt x="704" y="94"/>
                  </a:lnTo>
                  <a:lnTo>
                    <a:pt x="704" y="94"/>
                  </a:lnTo>
                  <a:lnTo>
                    <a:pt x="700" y="90"/>
                  </a:lnTo>
                  <a:lnTo>
                    <a:pt x="698" y="84"/>
                  </a:lnTo>
                  <a:lnTo>
                    <a:pt x="700" y="80"/>
                  </a:lnTo>
                  <a:lnTo>
                    <a:pt x="702" y="74"/>
                  </a:lnTo>
                  <a:lnTo>
                    <a:pt x="702" y="74"/>
                  </a:lnTo>
                  <a:lnTo>
                    <a:pt x="700" y="70"/>
                  </a:lnTo>
                  <a:lnTo>
                    <a:pt x="698" y="68"/>
                  </a:lnTo>
                  <a:lnTo>
                    <a:pt x="696" y="64"/>
                  </a:lnTo>
                  <a:lnTo>
                    <a:pt x="698" y="62"/>
                  </a:lnTo>
                  <a:lnTo>
                    <a:pt x="698" y="62"/>
                  </a:lnTo>
                  <a:lnTo>
                    <a:pt x="700" y="56"/>
                  </a:lnTo>
                  <a:lnTo>
                    <a:pt x="700" y="52"/>
                  </a:lnTo>
                  <a:lnTo>
                    <a:pt x="696" y="50"/>
                  </a:lnTo>
                  <a:lnTo>
                    <a:pt x="692" y="48"/>
                  </a:lnTo>
                  <a:lnTo>
                    <a:pt x="692" y="48"/>
                  </a:lnTo>
                  <a:lnTo>
                    <a:pt x="684" y="48"/>
                  </a:lnTo>
                  <a:lnTo>
                    <a:pt x="678" y="48"/>
                  </a:lnTo>
                  <a:lnTo>
                    <a:pt x="672" y="52"/>
                  </a:lnTo>
                  <a:lnTo>
                    <a:pt x="670" y="58"/>
                  </a:lnTo>
                  <a:lnTo>
                    <a:pt x="670" y="58"/>
                  </a:lnTo>
                  <a:lnTo>
                    <a:pt x="666" y="60"/>
                  </a:lnTo>
                  <a:lnTo>
                    <a:pt x="664" y="64"/>
                  </a:lnTo>
                  <a:lnTo>
                    <a:pt x="664" y="64"/>
                  </a:lnTo>
                  <a:lnTo>
                    <a:pt x="660" y="64"/>
                  </a:lnTo>
                  <a:lnTo>
                    <a:pt x="658" y="66"/>
                  </a:lnTo>
                  <a:lnTo>
                    <a:pt x="656" y="68"/>
                  </a:lnTo>
                  <a:lnTo>
                    <a:pt x="658" y="74"/>
                  </a:lnTo>
                  <a:lnTo>
                    <a:pt x="658" y="74"/>
                  </a:lnTo>
                  <a:lnTo>
                    <a:pt x="658" y="76"/>
                  </a:lnTo>
                  <a:lnTo>
                    <a:pt x="658" y="80"/>
                  </a:lnTo>
                  <a:lnTo>
                    <a:pt x="660" y="82"/>
                  </a:lnTo>
                  <a:lnTo>
                    <a:pt x="664" y="84"/>
                  </a:lnTo>
                  <a:lnTo>
                    <a:pt x="664" y="84"/>
                  </a:lnTo>
                  <a:lnTo>
                    <a:pt x="666" y="86"/>
                  </a:lnTo>
                  <a:lnTo>
                    <a:pt x="670" y="90"/>
                  </a:lnTo>
                  <a:lnTo>
                    <a:pt x="670" y="90"/>
                  </a:lnTo>
                  <a:lnTo>
                    <a:pt x="672" y="92"/>
                  </a:lnTo>
                  <a:lnTo>
                    <a:pt x="670" y="96"/>
                  </a:lnTo>
                  <a:lnTo>
                    <a:pt x="670" y="96"/>
                  </a:lnTo>
                  <a:lnTo>
                    <a:pt x="668" y="98"/>
                  </a:lnTo>
                  <a:lnTo>
                    <a:pt x="664" y="96"/>
                  </a:lnTo>
                  <a:lnTo>
                    <a:pt x="664" y="96"/>
                  </a:lnTo>
                  <a:lnTo>
                    <a:pt x="658" y="92"/>
                  </a:lnTo>
                  <a:lnTo>
                    <a:pt x="650" y="90"/>
                  </a:lnTo>
                  <a:lnTo>
                    <a:pt x="636" y="86"/>
                  </a:lnTo>
                  <a:lnTo>
                    <a:pt x="636" y="86"/>
                  </a:lnTo>
                  <a:lnTo>
                    <a:pt x="620" y="82"/>
                  </a:lnTo>
                  <a:lnTo>
                    <a:pt x="612" y="82"/>
                  </a:lnTo>
                  <a:lnTo>
                    <a:pt x="604" y="84"/>
                  </a:lnTo>
                  <a:lnTo>
                    <a:pt x="604" y="84"/>
                  </a:lnTo>
                  <a:lnTo>
                    <a:pt x="608" y="86"/>
                  </a:lnTo>
                  <a:lnTo>
                    <a:pt x="608" y="88"/>
                  </a:lnTo>
                  <a:lnTo>
                    <a:pt x="608" y="90"/>
                  </a:lnTo>
                  <a:lnTo>
                    <a:pt x="608" y="90"/>
                  </a:lnTo>
                  <a:lnTo>
                    <a:pt x="602" y="96"/>
                  </a:lnTo>
                  <a:lnTo>
                    <a:pt x="598" y="96"/>
                  </a:lnTo>
                  <a:lnTo>
                    <a:pt x="596" y="96"/>
                  </a:lnTo>
                  <a:lnTo>
                    <a:pt x="596" y="96"/>
                  </a:lnTo>
                  <a:lnTo>
                    <a:pt x="594" y="92"/>
                  </a:lnTo>
                  <a:lnTo>
                    <a:pt x="590" y="90"/>
                  </a:lnTo>
                  <a:lnTo>
                    <a:pt x="584" y="92"/>
                  </a:lnTo>
                  <a:lnTo>
                    <a:pt x="584" y="92"/>
                  </a:lnTo>
                  <a:lnTo>
                    <a:pt x="570" y="94"/>
                  </a:lnTo>
                  <a:lnTo>
                    <a:pt x="552" y="90"/>
                  </a:lnTo>
                  <a:lnTo>
                    <a:pt x="552" y="90"/>
                  </a:lnTo>
                  <a:lnTo>
                    <a:pt x="548" y="92"/>
                  </a:lnTo>
                  <a:lnTo>
                    <a:pt x="548" y="92"/>
                  </a:lnTo>
                  <a:lnTo>
                    <a:pt x="542" y="94"/>
                  </a:lnTo>
                  <a:lnTo>
                    <a:pt x="538" y="96"/>
                  </a:lnTo>
                  <a:lnTo>
                    <a:pt x="538" y="96"/>
                  </a:lnTo>
                  <a:lnTo>
                    <a:pt x="522" y="100"/>
                  </a:lnTo>
                  <a:lnTo>
                    <a:pt x="514" y="102"/>
                  </a:lnTo>
                  <a:lnTo>
                    <a:pt x="508" y="106"/>
                  </a:lnTo>
                  <a:lnTo>
                    <a:pt x="508" y="106"/>
                  </a:lnTo>
                  <a:lnTo>
                    <a:pt x="502" y="112"/>
                  </a:lnTo>
                  <a:lnTo>
                    <a:pt x="496" y="112"/>
                  </a:lnTo>
                  <a:lnTo>
                    <a:pt x="492" y="110"/>
                  </a:lnTo>
                  <a:lnTo>
                    <a:pt x="486" y="104"/>
                  </a:lnTo>
                  <a:lnTo>
                    <a:pt x="486" y="104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4" y="102"/>
                  </a:lnTo>
                  <a:lnTo>
                    <a:pt x="496" y="98"/>
                  </a:lnTo>
                  <a:lnTo>
                    <a:pt x="496" y="98"/>
                  </a:lnTo>
                  <a:lnTo>
                    <a:pt x="492" y="96"/>
                  </a:lnTo>
                  <a:lnTo>
                    <a:pt x="488" y="94"/>
                  </a:lnTo>
                  <a:lnTo>
                    <a:pt x="484" y="94"/>
                  </a:lnTo>
                  <a:lnTo>
                    <a:pt x="480" y="96"/>
                  </a:lnTo>
                  <a:lnTo>
                    <a:pt x="480" y="96"/>
                  </a:lnTo>
                  <a:lnTo>
                    <a:pt x="478" y="100"/>
                  </a:lnTo>
                  <a:lnTo>
                    <a:pt x="478" y="106"/>
                  </a:lnTo>
                  <a:lnTo>
                    <a:pt x="478" y="106"/>
                  </a:lnTo>
                  <a:lnTo>
                    <a:pt x="482" y="114"/>
                  </a:lnTo>
                  <a:lnTo>
                    <a:pt x="482" y="116"/>
                  </a:lnTo>
                  <a:lnTo>
                    <a:pt x="480" y="118"/>
                  </a:lnTo>
                  <a:lnTo>
                    <a:pt x="476" y="118"/>
                  </a:lnTo>
                  <a:lnTo>
                    <a:pt x="468" y="118"/>
                  </a:lnTo>
                  <a:lnTo>
                    <a:pt x="468" y="118"/>
                  </a:lnTo>
                  <a:lnTo>
                    <a:pt x="462" y="116"/>
                  </a:lnTo>
                  <a:lnTo>
                    <a:pt x="456" y="118"/>
                  </a:lnTo>
                  <a:lnTo>
                    <a:pt x="446" y="126"/>
                  </a:lnTo>
                  <a:lnTo>
                    <a:pt x="446" y="126"/>
                  </a:lnTo>
                  <a:lnTo>
                    <a:pt x="446" y="128"/>
                  </a:lnTo>
                  <a:lnTo>
                    <a:pt x="448" y="130"/>
                  </a:lnTo>
                  <a:lnTo>
                    <a:pt x="450" y="132"/>
                  </a:lnTo>
                  <a:lnTo>
                    <a:pt x="448" y="134"/>
                  </a:lnTo>
                  <a:lnTo>
                    <a:pt x="448" y="134"/>
                  </a:lnTo>
                  <a:lnTo>
                    <a:pt x="438" y="134"/>
                  </a:lnTo>
                  <a:lnTo>
                    <a:pt x="428" y="132"/>
                  </a:lnTo>
                  <a:lnTo>
                    <a:pt x="428" y="132"/>
                  </a:lnTo>
                  <a:lnTo>
                    <a:pt x="424" y="130"/>
                  </a:lnTo>
                  <a:lnTo>
                    <a:pt x="422" y="130"/>
                  </a:lnTo>
                  <a:lnTo>
                    <a:pt x="422" y="132"/>
                  </a:lnTo>
                  <a:lnTo>
                    <a:pt x="422" y="132"/>
                  </a:lnTo>
                  <a:lnTo>
                    <a:pt x="422" y="134"/>
                  </a:lnTo>
                  <a:lnTo>
                    <a:pt x="422" y="136"/>
                  </a:lnTo>
                  <a:lnTo>
                    <a:pt x="426" y="138"/>
                  </a:lnTo>
                  <a:lnTo>
                    <a:pt x="426" y="138"/>
                  </a:lnTo>
                  <a:lnTo>
                    <a:pt x="430" y="138"/>
                  </a:lnTo>
                  <a:lnTo>
                    <a:pt x="430" y="140"/>
                  </a:lnTo>
                  <a:lnTo>
                    <a:pt x="430" y="140"/>
                  </a:lnTo>
                  <a:lnTo>
                    <a:pt x="424" y="142"/>
                  </a:lnTo>
                  <a:lnTo>
                    <a:pt x="416" y="140"/>
                  </a:lnTo>
                  <a:lnTo>
                    <a:pt x="408" y="138"/>
                  </a:lnTo>
                  <a:lnTo>
                    <a:pt x="406" y="134"/>
                  </a:lnTo>
                  <a:lnTo>
                    <a:pt x="406" y="134"/>
                  </a:lnTo>
                  <a:lnTo>
                    <a:pt x="404" y="126"/>
                  </a:lnTo>
                  <a:lnTo>
                    <a:pt x="402" y="122"/>
                  </a:lnTo>
                  <a:lnTo>
                    <a:pt x="398" y="116"/>
                  </a:lnTo>
                  <a:lnTo>
                    <a:pt x="390" y="114"/>
                  </a:lnTo>
                  <a:lnTo>
                    <a:pt x="390" y="114"/>
                  </a:lnTo>
                  <a:lnTo>
                    <a:pt x="398" y="112"/>
                  </a:lnTo>
                  <a:lnTo>
                    <a:pt x="402" y="114"/>
                  </a:lnTo>
                  <a:lnTo>
                    <a:pt x="412" y="116"/>
                  </a:lnTo>
                  <a:lnTo>
                    <a:pt x="412" y="116"/>
                  </a:lnTo>
                  <a:lnTo>
                    <a:pt x="432" y="120"/>
                  </a:lnTo>
                  <a:lnTo>
                    <a:pt x="440" y="120"/>
                  </a:lnTo>
                  <a:lnTo>
                    <a:pt x="450" y="116"/>
                  </a:lnTo>
                  <a:lnTo>
                    <a:pt x="450" y="116"/>
                  </a:lnTo>
                  <a:lnTo>
                    <a:pt x="454" y="112"/>
                  </a:lnTo>
                  <a:lnTo>
                    <a:pt x="456" y="110"/>
                  </a:lnTo>
                  <a:lnTo>
                    <a:pt x="456" y="108"/>
                  </a:lnTo>
                  <a:lnTo>
                    <a:pt x="456" y="108"/>
                  </a:lnTo>
                  <a:lnTo>
                    <a:pt x="454" y="104"/>
                  </a:lnTo>
                  <a:lnTo>
                    <a:pt x="450" y="102"/>
                  </a:lnTo>
                  <a:lnTo>
                    <a:pt x="450" y="102"/>
                  </a:lnTo>
                  <a:lnTo>
                    <a:pt x="418" y="90"/>
                  </a:lnTo>
                  <a:lnTo>
                    <a:pt x="418" y="90"/>
                  </a:lnTo>
                  <a:lnTo>
                    <a:pt x="410" y="88"/>
                  </a:lnTo>
                  <a:lnTo>
                    <a:pt x="402" y="86"/>
                  </a:lnTo>
                  <a:lnTo>
                    <a:pt x="394" y="86"/>
                  </a:lnTo>
                  <a:lnTo>
                    <a:pt x="384" y="82"/>
                  </a:lnTo>
                  <a:lnTo>
                    <a:pt x="384" y="82"/>
                  </a:lnTo>
                  <a:lnTo>
                    <a:pt x="380" y="80"/>
                  </a:lnTo>
                  <a:lnTo>
                    <a:pt x="374" y="80"/>
                  </a:lnTo>
                  <a:lnTo>
                    <a:pt x="360" y="80"/>
                  </a:lnTo>
                  <a:lnTo>
                    <a:pt x="360" y="80"/>
                  </a:lnTo>
                  <a:lnTo>
                    <a:pt x="364" y="78"/>
                  </a:lnTo>
                  <a:lnTo>
                    <a:pt x="368" y="78"/>
                  </a:lnTo>
                  <a:lnTo>
                    <a:pt x="370" y="78"/>
                  </a:lnTo>
                  <a:lnTo>
                    <a:pt x="372" y="74"/>
                  </a:lnTo>
                  <a:lnTo>
                    <a:pt x="372" y="74"/>
                  </a:lnTo>
                  <a:lnTo>
                    <a:pt x="352" y="70"/>
                  </a:lnTo>
                  <a:lnTo>
                    <a:pt x="352" y="70"/>
                  </a:lnTo>
                  <a:lnTo>
                    <a:pt x="354" y="70"/>
                  </a:lnTo>
                  <a:lnTo>
                    <a:pt x="354" y="70"/>
                  </a:lnTo>
                  <a:lnTo>
                    <a:pt x="354" y="68"/>
                  </a:lnTo>
                  <a:lnTo>
                    <a:pt x="354" y="68"/>
                  </a:lnTo>
                  <a:lnTo>
                    <a:pt x="340" y="72"/>
                  </a:lnTo>
                  <a:lnTo>
                    <a:pt x="324" y="74"/>
                  </a:lnTo>
                  <a:lnTo>
                    <a:pt x="324" y="74"/>
                  </a:lnTo>
                  <a:lnTo>
                    <a:pt x="310" y="76"/>
                  </a:lnTo>
                  <a:lnTo>
                    <a:pt x="302" y="78"/>
                  </a:lnTo>
                  <a:lnTo>
                    <a:pt x="296" y="82"/>
                  </a:lnTo>
                  <a:lnTo>
                    <a:pt x="296" y="82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4" y="78"/>
                  </a:lnTo>
                  <a:lnTo>
                    <a:pt x="280" y="80"/>
                  </a:lnTo>
                  <a:lnTo>
                    <a:pt x="280" y="80"/>
                  </a:lnTo>
                  <a:lnTo>
                    <a:pt x="278" y="82"/>
                  </a:lnTo>
                  <a:lnTo>
                    <a:pt x="274" y="84"/>
                  </a:lnTo>
                  <a:lnTo>
                    <a:pt x="270" y="86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72" y="90"/>
                  </a:lnTo>
                  <a:lnTo>
                    <a:pt x="266" y="92"/>
                  </a:lnTo>
                  <a:lnTo>
                    <a:pt x="262" y="90"/>
                  </a:lnTo>
                  <a:lnTo>
                    <a:pt x="262" y="90"/>
                  </a:lnTo>
                  <a:lnTo>
                    <a:pt x="258" y="90"/>
                  </a:lnTo>
                  <a:lnTo>
                    <a:pt x="256" y="90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4"/>
                  </a:lnTo>
                  <a:lnTo>
                    <a:pt x="256" y="94"/>
                  </a:lnTo>
                  <a:lnTo>
                    <a:pt x="260" y="96"/>
                  </a:lnTo>
                  <a:lnTo>
                    <a:pt x="260" y="96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54" y="102"/>
                  </a:lnTo>
                  <a:lnTo>
                    <a:pt x="250" y="106"/>
                  </a:lnTo>
                  <a:lnTo>
                    <a:pt x="250" y="106"/>
                  </a:lnTo>
                  <a:lnTo>
                    <a:pt x="240" y="114"/>
                  </a:lnTo>
                  <a:lnTo>
                    <a:pt x="232" y="126"/>
                  </a:lnTo>
                  <a:lnTo>
                    <a:pt x="224" y="136"/>
                  </a:lnTo>
                  <a:lnTo>
                    <a:pt x="218" y="140"/>
                  </a:lnTo>
                  <a:lnTo>
                    <a:pt x="212" y="142"/>
                  </a:lnTo>
                  <a:lnTo>
                    <a:pt x="212" y="142"/>
                  </a:lnTo>
                  <a:lnTo>
                    <a:pt x="206" y="148"/>
                  </a:lnTo>
                  <a:lnTo>
                    <a:pt x="206" y="148"/>
                  </a:lnTo>
                  <a:lnTo>
                    <a:pt x="204" y="148"/>
                  </a:lnTo>
                  <a:lnTo>
                    <a:pt x="202" y="150"/>
                  </a:lnTo>
                  <a:lnTo>
                    <a:pt x="202" y="150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2" y="152"/>
                  </a:lnTo>
                  <a:lnTo>
                    <a:pt x="190" y="154"/>
                  </a:lnTo>
                  <a:lnTo>
                    <a:pt x="190" y="154"/>
                  </a:lnTo>
                  <a:lnTo>
                    <a:pt x="186" y="154"/>
                  </a:lnTo>
                  <a:lnTo>
                    <a:pt x="184" y="158"/>
                  </a:lnTo>
                  <a:lnTo>
                    <a:pt x="184" y="158"/>
                  </a:lnTo>
                  <a:lnTo>
                    <a:pt x="182" y="160"/>
                  </a:lnTo>
                  <a:lnTo>
                    <a:pt x="178" y="162"/>
                  </a:lnTo>
                  <a:lnTo>
                    <a:pt x="176" y="164"/>
                  </a:lnTo>
                  <a:lnTo>
                    <a:pt x="176" y="170"/>
                  </a:lnTo>
                  <a:lnTo>
                    <a:pt x="176" y="170"/>
                  </a:lnTo>
                  <a:lnTo>
                    <a:pt x="174" y="172"/>
                  </a:lnTo>
                  <a:lnTo>
                    <a:pt x="174" y="172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78" y="18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86"/>
                  </a:lnTo>
                  <a:lnTo>
                    <a:pt x="176" y="188"/>
                  </a:lnTo>
                  <a:lnTo>
                    <a:pt x="176" y="188"/>
                  </a:lnTo>
                  <a:lnTo>
                    <a:pt x="176" y="190"/>
                  </a:lnTo>
                  <a:lnTo>
                    <a:pt x="178" y="190"/>
                  </a:lnTo>
                  <a:lnTo>
                    <a:pt x="180" y="188"/>
                  </a:lnTo>
                  <a:lnTo>
                    <a:pt x="182" y="190"/>
                  </a:lnTo>
                  <a:lnTo>
                    <a:pt x="182" y="190"/>
                  </a:lnTo>
                  <a:lnTo>
                    <a:pt x="182" y="192"/>
                  </a:lnTo>
                  <a:lnTo>
                    <a:pt x="182" y="192"/>
                  </a:lnTo>
                  <a:lnTo>
                    <a:pt x="178" y="196"/>
                  </a:lnTo>
                  <a:lnTo>
                    <a:pt x="178" y="198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8" y="202"/>
                  </a:lnTo>
                  <a:lnTo>
                    <a:pt x="194" y="202"/>
                  </a:lnTo>
                  <a:lnTo>
                    <a:pt x="198" y="202"/>
                  </a:lnTo>
                  <a:lnTo>
                    <a:pt x="204" y="198"/>
                  </a:lnTo>
                  <a:lnTo>
                    <a:pt x="204" y="198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2" y="196"/>
                  </a:lnTo>
                  <a:lnTo>
                    <a:pt x="226" y="204"/>
                  </a:lnTo>
                  <a:lnTo>
                    <a:pt x="226" y="204"/>
                  </a:lnTo>
                  <a:lnTo>
                    <a:pt x="228" y="210"/>
                  </a:lnTo>
                  <a:lnTo>
                    <a:pt x="232" y="216"/>
                  </a:lnTo>
                  <a:lnTo>
                    <a:pt x="232" y="216"/>
                  </a:lnTo>
                  <a:lnTo>
                    <a:pt x="234" y="220"/>
                  </a:lnTo>
                  <a:lnTo>
                    <a:pt x="232" y="222"/>
                  </a:lnTo>
                  <a:lnTo>
                    <a:pt x="232" y="222"/>
                  </a:lnTo>
                  <a:lnTo>
                    <a:pt x="234" y="232"/>
                  </a:lnTo>
                  <a:lnTo>
                    <a:pt x="238" y="234"/>
                  </a:lnTo>
                  <a:lnTo>
                    <a:pt x="242" y="232"/>
                  </a:lnTo>
                  <a:lnTo>
                    <a:pt x="242" y="232"/>
                  </a:lnTo>
                  <a:lnTo>
                    <a:pt x="250" y="228"/>
                  </a:lnTo>
                  <a:lnTo>
                    <a:pt x="258" y="224"/>
                  </a:lnTo>
                  <a:lnTo>
                    <a:pt x="264" y="218"/>
                  </a:lnTo>
                  <a:lnTo>
                    <a:pt x="266" y="214"/>
                  </a:lnTo>
                  <a:lnTo>
                    <a:pt x="266" y="208"/>
                  </a:lnTo>
                  <a:lnTo>
                    <a:pt x="266" y="208"/>
                  </a:lnTo>
                  <a:lnTo>
                    <a:pt x="268" y="200"/>
                  </a:lnTo>
                  <a:lnTo>
                    <a:pt x="274" y="196"/>
                  </a:lnTo>
                  <a:lnTo>
                    <a:pt x="274" y="196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6" y="192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76" y="190"/>
                  </a:lnTo>
                  <a:lnTo>
                    <a:pt x="280" y="188"/>
                  </a:lnTo>
                  <a:lnTo>
                    <a:pt x="282" y="184"/>
                  </a:lnTo>
                  <a:lnTo>
                    <a:pt x="280" y="182"/>
                  </a:lnTo>
                  <a:lnTo>
                    <a:pt x="278" y="178"/>
                  </a:lnTo>
                  <a:lnTo>
                    <a:pt x="278" y="178"/>
                  </a:lnTo>
                  <a:lnTo>
                    <a:pt x="272" y="170"/>
                  </a:lnTo>
                  <a:lnTo>
                    <a:pt x="272" y="166"/>
                  </a:lnTo>
                  <a:lnTo>
                    <a:pt x="274" y="160"/>
                  </a:lnTo>
                  <a:lnTo>
                    <a:pt x="280" y="154"/>
                  </a:lnTo>
                  <a:lnTo>
                    <a:pt x="280" y="154"/>
                  </a:lnTo>
                  <a:lnTo>
                    <a:pt x="288" y="150"/>
                  </a:lnTo>
                  <a:lnTo>
                    <a:pt x="288" y="150"/>
                  </a:lnTo>
                  <a:lnTo>
                    <a:pt x="296" y="144"/>
                  </a:lnTo>
                  <a:lnTo>
                    <a:pt x="302" y="136"/>
                  </a:lnTo>
                  <a:lnTo>
                    <a:pt x="302" y="136"/>
                  </a:lnTo>
                  <a:lnTo>
                    <a:pt x="306" y="130"/>
                  </a:lnTo>
                  <a:lnTo>
                    <a:pt x="312" y="126"/>
                  </a:lnTo>
                  <a:lnTo>
                    <a:pt x="318" y="126"/>
                  </a:lnTo>
                  <a:lnTo>
                    <a:pt x="326" y="128"/>
                  </a:lnTo>
                  <a:lnTo>
                    <a:pt x="326" y="128"/>
                  </a:lnTo>
                  <a:lnTo>
                    <a:pt x="316" y="138"/>
                  </a:lnTo>
                  <a:lnTo>
                    <a:pt x="304" y="146"/>
                  </a:lnTo>
                  <a:lnTo>
                    <a:pt x="304" y="146"/>
                  </a:lnTo>
                  <a:lnTo>
                    <a:pt x="300" y="152"/>
                  </a:lnTo>
                  <a:lnTo>
                    <a:pt x="298" y="154"/>
                  </a:lnTo>
                  <a:lnTo>
                    <a:pt x="298" y="158"/>
                  </a:lnTo>
                  <a:lnTo>
                    <a:pt x="298" y="158"/>
                  </a:lnTo>
                  <a:lnTo>
                    <a:pt x="298" y="172"/>
                  </a:lnTo>
                  <a:lnTo>
                    <a:pt x="300" y="176"/>
                  </a:lnTo>
                  <a:lnTo>
                    <a:pt x="304" y="180"/>
                  </a:lnTo>
                  <a:lnTo>
                    <a:pt x="308" y="182"/>
                  </a:lnTo>
                  <a:lnTo>
                    <a:pt x="312" y="184"/>
                  </a:lnTo>
                  <a:lnTo>
                    <a:pt x="328" y="184"/>
                  </a:lnTo>
                  <a:lnTo>
                    <a:pt x="328" y="184"/>
                  </a:lnTo>
                  <a:lnTo>
                    <a:pt x="342" y="180"/>
                  </a:lnTo>
                  <a:lnTo>
                    <a:pt x="350" y="180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60" y="182"/>
                  </a:lnTo>
                  <a:lnTo>
                    <a:pt x="360" y="182"/>
                  </a:lnTo>
                  <a:lnTo>
                    <a:pt x="358" y="182"/>
                  </a:lnTo>
                  <a:lnTo>
                    <a:pt x="358" y="182"/>
                  </a:lnTo>
                  <a:lnTo>
                    <a:pt x="348" y="184"/>
                  </a:lnTo>
                  <a:lnTo>
                    <a:pt x="338" y="184"/>
                  </a:lnTo>
                  <a:lnTo>
                    <a:pt x="338" y="184"/>
                  </a:lnTo>
                  <a:lnTo>
                    <a:pt x="326" y="186"/>
                  </a:lnTo>
                  <a:lnTo>
                    <a:pt x="322" y="186"/>
                  </a:lnTo>
                  <a:lnTo>
                    <a:pt x="320" y="188"/>
                  </a:lnTo>
                  <a:lnTo>
                    <a:pt x="318" y="192"/>
                  </a:lnTo>
                  <a:lnTo>
                    <a:pt x="318" y="196"/>
                  </a:lnTo>
                  <a:lnTo>
                    <a:pt x="320" y="206"/>
                  </a:lnTo>
                  <a:lnTo>
                    <a:pt x="320" y="206"/>
                  </a:lnTo>
                  <a:lnTo>
                    <a:pt x="320" y="208"/>
                  </a:lnTo>
                  <a:lnTo>
                    <a:pt x="320" y="208"/>
                  </a:lnTo>
                  <a:lnTo>
                    <a:pt x="308" y="206"/>
                  </a:lnTo>
                  <a:lnTo>
                    <a:pt x="302" y="208"/>
                  </a:lnTo>
                  <a:lnTo>
                    <a:pt x="298" y="214"/>
                  </a:lnTo>
                  <a:lnTo>
                    <a:pt x="296" y="228"/>
                  </a:lnTo>
                  <a:lnTo>
                    <a:pt x="296" y="228"/>
                  </a:lnTo>
                  <a:lnTo>
                    <a:pt x="294" y="232"/>
                  </a:lnTo>
                  <a:lnTo>
                    <a:pt x="290" y="236"/>
                  </a:lnTo>
                  <a:lnTo>
                    <a:pt x="286" y="236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76" y="236"/>
                  </a:lnTo>
                  <a:lnTo>
                    <a:pt x="272" y="234"/>
                  </a:lnTo>
                  <a:lnTo>
                    <a:pt x="270" y="236"/>
                  </a:lnTo>
                  <a:lnTo>
                    <a:pt x="270" y="236"/>
                  </a:lnTo>
                  <a:lnTo>
                    <a:pt x="258" y="240"/>
                  </a:lnTo>
                  <a:lnTo>
                    <a:pt x="248" y="242"/>
                  </a:lnTo>
                  <a:lnTo>
                    <a:pt x="226" y="240"/>
                  </a:lnTo>
                  <a:lnTo>
                    <a:pt x="226" y="240"/>
                  </a:lnTo>
                  <a:lnTo>
                    <a:pt x="220" y="240"/>
                  </a:lnTo>
                  <a:lnTo>
                    <a:pt x="216" y="238"/>
                  </a:lnTo>
                  <a:lnTo>
                    <a:pt x="212" y="232"/>
                  </a:lnTo>
                  <a:lnTo>
                    <a:pt x="212" y="226"/>
                  </a:lnTo>
                  <a:lnTo>
                    <a:pt x="212" y="226"/>
                  </a:lnTo>
                  <a:lnTo>
                    <a:pt x="216" y="224"/>
                  </a:lnTo>
                  <a:lnTo>
                    <a:pt x="216" y="218"/>
                  </a:lnTo>
                  <a:lnTo>
                    <a:pt x="214" y="214"/>
                  </a:lnTo>
                  <a:lnTo>
                    <a:pt x="214" y="210"/>
                  </a:lnTo>
                  <a:lnTo>
                    <a:pt x="214" y="210"/>
                  </a:lnTo>
                  <a:lnTo>
                    <a:pt x="212" y="210"/>
                  </a:lnTo>
                  <a:lnTo>
                    <a:pt x="208" y="212"/>
                  </a:lnTo>
                  <a:lnTo>
                    <a:pt x="208" y="214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00" y="220"/>
                  </a:lnTo>
                  <a:lnTo>
                    <a:pt x="198" y="224"/>
                  </a:lnTo>
                  <a:lnTo>
                    <a:pt x="198" y="228"/>
                  </a:lnTo>
                  <a:lnTo>
                    <a:pt x="202" y="232"/>
                  </a:lnTo>
                  <a:lnTo>
                    <a:pt x="202" y="232"/>
                  </a:lnTo>
                  <a:lnTo>
                    <a:pt x="202" y="238"/>
                  </a:lnTo>
                  <a:lnTo>
                    <a:pt x="202" y="242"/>
                  </a:lnTo>
                  <a:lnTo>
                    <a:pt x="202" y="242"/>
                  </a:lnTo>
                  <a:lnTo>
                    <a:pt x="204" y="246"/>
                  </a:lnTo>
                  <a:lnTo>
                    <a:pt x="202" y="248"/>
                  </a:lnTo>
                  <a:lnTo>
                    <a:pt x="200" y="250"/>
                  </a:lnTo>
                  <a:lnTo>
                    <a:pt x="196" y="250"/>
                  </a:lnTo>
                  <a:lnTo>
                    <a:pt x="196" y="250"/>
                  </a:lnTo>
                  <a:lnTo>
                    <a:pt x="188" y="250"/>
                  </a:lnTo>
                  <a:lnTo>
                    <a:pt x="180" y="254"/>
                  </a:lnTo>
                  <a:lnTo>
                    <a:pt x="170" y="264"/>
                  </a:lnTo>
                  <a:lnTo>
                    <a:pt x="170" y="264"/>
                  </a:lnTo>
                  <a:lnTo>
                    <a:pt x="162" y="270"/>
                  </a:lnTo>
                  <a:lnTo>
                    <a:pt x="158" y="274"/>
                  </a:lnTo>
                  <a:lnTo>
                    <a:pt x="154" y="276"/>
                  </a:lnTo>
                  <a:lnTo>
                    <a:pt x="154" y="276"/>
                  </a:lnTo>
                  <a:lnTo>
                    <a:pt x="150" y="278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2" y="288"/>
                  </a:lnTo>
                  <a:lnTo>
                    <a:pt x="136" y="292"/>
                  </a:lnTo>
                  <a:lnTo>
                    <a:pt x="130" y="294"/>
                  </a:lnTo>
                  <a:lnTo>
                    <a:pt x="122" y="292"/>
                  </a:lnTo>
                  <a:lnTo>
                    <a:pt x="122" y="292"/>
                  </a:lnTo>
                  <a:lnTo>
                    <a:pt x="122" y="298"/>
                  </a:lnTo>
                  <a:lnTo>
                    <a:pt x="120" y="302"/>
                  </a:lnTo>
                  <a:lnTo>
                    <a:pt x="118" y="302"/>
                  </a:lnTo>
                  <a:lnTo>
                    <a:pt x="112" y="300"/>
                  </a:lnTo>
                  <a:lnTo>
                    <a:pt x="112" y="300"/>
                  </a:lnTo>
                  <a:lnTo>
                    <a:pt x="104" y="300"/>
                  </a:lnTo>
                  <a:lnTo>
                    <a:pt x="102" y="30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306"/>
                  </a:lnTo>
                  <a:lnTo>
                    <a:pt x="102" y="308"/>
                  </a:lnTo>
                  <a:lnTo>
                    <a:pt x="108" y="310"/>
                  </a:lnTo>
                  <a:lnTo>
                    <a:pt x="108" y="310"/>
                  </a:lnTo>
                  <a:lnTo>
                    <a:pt x="114" y="314"/>
                  </a:lnTo>
                  <a:lnTo>
                    <a:pt x="118" y="318"/>
                  </a:lnTo>
                  <a:lnTo>
                    <a:pt x="122" y="324"/>
                  </a:lnTo>
                  <a:lnTo>
                    <a:pt x="124" y="330"/>
                  </a:lnTo>
                  <a:lnTo>
                    <a:pt x="126" y="336"/>
                  </a:lnTo>
                  <a:lnTo>
                    <a:pt x="126" y="342"/>
                  </a:lnTo>
                  <a:lnTo>
                    <a:pt x="124" y="348"/>
                  </a:lnTo>
                  <a:lnTo>
                    <a:pt x="122" y="354"/>
                  </a:lnTo>
                  <a:lnTo>
                    <a:pt x="122" y="354"/>
                  </a:lnTo>
                  <a:lnTo>
                    <a:pt x="118" y="356"/>
                  </a:lnTo>
                  <a:lnTo>
                    <a:pt x="114" y="356"/>
                  </a:lnTo>
                  <a:lnTo>
                    <a:pt x="114" y="356"/>
                  </a:lnTo>
                  <a:lnTo>
                    <a:pt x="104" y="354"/>
                  </a:lnTo>
                  <a:lnTo>
                    <a:pt x="94" y="354"/>
                  </a:lnTo>
                  <a:lnTo>
                    <a:pt x="86" y="354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2" y="354"/>
                  </a:lnTo>
                  <a:lnTo>
                    <a:pt x="68" y="354"/>
                  </a:lnTo>
                  <a:lnTo>
                    <a:pt x="64" y="358"/>
                  </a:lnTo>
                  <a:lnTo>
                    <a:pt x="64" y="366"/>
                  </a:lnTo>
                  <a:lnTo>
                    <a:pt x="64" y="366"/>
                  </a:lnTo>
                  <a:lnTo>
                    <a:pt x="66" y="372"/>
                  </a:lnTo>
                  <a:lnTo>
                    <a:pt x="66" y="380"/>
                  </a:lnTo>
                  <a:lnTo>
                    <a:pt x="66" y="388"/>
                  </a:lnTo>
                  <a:lnTo>
                    <a:pt x="62" y="396"/>
                  </a:lnTo>
                  <a:lnTo>
                    <a:pt x="62" y="396"/>
                  </a:lnTo>
                  <a:lnTo>
                    <a:pt x="62" y="400"/>
                  </a:lnTo>
                  <a:lnTo>
                    <a:pt x="62" y="404"/>
                  </a:lnTo>
                  <a:lnTo>
                    <a:pt x="62" y="404"/>
                  </a:lnTo>
                  <a:lnTo>
                    <a:pt x="64" y="410"/>
                  </a:lnTo>
                  <a:lnTo>
                    <a:pt x="66" y="418"/>
                  </a:lnTo>
                  <a:lnTo>
                    <a:pt x="68" y="420"/>
                  </a:lnTo>
                  <a:lnTo>
                    <a:pt x="70" y="422"/>
                  </a:lnTo>
                  <a:lnTo>
                    <a:pt x="74" y="422"/>
                  </a:lnTo>
                  <a:lnTo>
                    <a:pt x="80" y="420"/>
                  </a:lnTo>
                  <a:lnTo>
                    <a:pt x="80" y="420"/>
                  </a:lnTo>
                  <a:lnTo>
                    <a:pt x="84" y="424"/>
                  </a:lnTo>
                  <a:lnTo>
                    <a:pt x="84" y="424"/>
                  </a:lnTo>
                  <a:lnTo>
                    <a:pt x="86" y="428"/>
                  </a:lnTo>
                  <a:lnTo>
                    <a:pt x="90" y="430"/>
                  </a:lnTo>
                  <a:lnTo>
                    <a:pt x="94" y="430"/>
                  </a:lnTo>
                  <a:lnTo>
                    <a:pt x="98" y="426"/>
                  </a:lnTo>
                  <a:lnTo>
                    <a:pt x="98" y="426"/>
                  </a:lnTo>
                  <a:lnTo>
                    <a:pt x="104" y="424"/>
                  </a:lnTo>
                  <a:lnTo>
                    <a:pt x="110" y="424"/>
                  </a:lnTo>
                  <a:lnTo>
                    <a:pt x="110" y="424"/>
                  </a:lnTo>
                  <a:lnTo>
                    <a:pt x="118" y="422"/>
                  </a:lnTo>
                  <a:lnTo>
                    <a:pt x="124" y="416"/>
                  </a:lnTo>
                  <a:lnTo>
                    <a:pt x="130" y="408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2" y="394"/>
                  </a:lnTo>
                  <a:lnTo>
                    <a:pt x="136" y="386"/>
                  </a:lnTo>
                  <a:lnTo>
                    <a:pt x="142" y="382"/>
                  </a:lnTo>
                  <a:lnTo>
                    <a:pt x="148" y="378"/>
                  </a:lnTo>
                  <a:lnTo>
                    <a:pt x="148" y="378"/>
                  </a:lnTo>
                  <a:lnTo>
                    <a:pt x="156" y="374"/>
                  </a:lnTo>
                  <a:lnTo>
                    <a:pt x="158" y="370"/>
                  </a:lnTo>
                  <a:lnTo>
                    <a:pt x="158" y="366"/>
                  </a:lnTo>
                  <a:lnTo>
                    <a:pt x="158" y="366"/>
                  </a:lnTo>
                  <a:lnTo>
                    <a:pt x="158" y="358"/>
                  </a:lnTo>
                  <a:lnTo>
                    <a:pt x="162" y="354"/>
                  </a:lnTo>
                  <a:lnTo>
                    <a:pt x="166" y="354"/>
                  </a:lnTo>
                  <a:lnTo>
                    <a:pt x="172" y="356"/>
                  </a:lnTo>
                  <a:lnTo>
                    <a:pt x="172" y="356"/>
                  </a:lnTo>
                  <a:lnTo>
                    <a:pt x="180" y="358"/>
                  </a:lnTo>
                  <a:lnTo>
                    <a:pt x="186" y="356"/>
                  </a:lnTo>
                  <a:lnTo>
                    <a:pt x="192" y="352"/>
                  </a:lnTo>
                  <a:lnTo>
                    <a:pt x="198" y="348"/>
                  </a:lnTo>
                  <a:lnTo>
                    <a:pt x="198" y="348"/>
                  </a:lnTo>
                  <a:lnTo>
                    <a:pt x="204" y="346"/>
                  </a:lnTo>
                  <a:lnTo>
                    <a:pt x="208" y="346"/>
                  </a:lnTo>
                  <a:lnTo>
                    <a:pt x="212" y="348"/>
                  </a:lnTo>
                  <a:lnTo>
                    <a:pt x="214" y="352"/>
                  </a:lnTo>
                  <a:lnTo>
                    <a:pt x="214" y="352"/>
                  </a:lnTo>
                  <a:lnTo>
                    <a:pt x="218" y="360"/>
                  </a:lnTo>
                  <a:lnTo>
                    <a:pt x="224" y="368"/>
                  </a:lnTo>
                  <a:lnTo>
                    <a:pt x="232" y="374"/>
                  </a:lnTo>
                  <a:lnTo>
                    <a:pt x="240" y="378"/>
                  </a:lnTo>
                  <a:lnTo>
                    <a:pt x="240" y="378"/>
                  </a:lnTo>
                  <a:lnTo>
                    <a:pt x="252" y="386"/>
                  </a:lnTo>
                  <a:lnTo>
                    <a:pt x="256" y="392"/>
                  </a:lnTo>
                  <a:lnTo>
                    <a:pt x="260" y="398"/>
                  </a:lnTo>
                  <a:lnTo>
                    <a:pt x="260" y="398"/>
                  </a:lnTo>
                  <a:lnTo>
                    <a:pt x="260" y="402"/>
                  </a:lnTo>
                  <a:lnTo>
                    <a:pt x="262" y="404"/>
                  </a:lnTo>
                  <a:lnTo>
                    <a:pt x="264" y="404"/>
                  </a:lnTo>
                  <a:lnTo>
                    <a:pt x="264" y="404"/>
                  </a:lnTo>
                  <a:lnTo>
                    <a:pt x="266" y="402"/>
                  </a:lnTo>
                  <a:lnTo>
                    <a:pt x="266" y="400"/>
                  </a:lnTo>
                  <a:lnTo>
                    <a:pt x="266" y="396"/>
                  </a:lnTo>
                  <a:lnTo>
                    <a:pt x="266" y="396"/>
                  </a:lnTo>
                  <a:lnTo>
                    <a:pt x="264" y="390"/>
                  </a:lnTo>
                  <a:lnTo>
                    <a:pt x="264" y="388"/>
                  </a:lnTo>
                  <a:lnTo>
                    <a:pt x="270" y="386"/>
                  </a:lnTo>
                  <a:lnTo>
                    <a:pt x="276" y="386"/>
                  </a:lnTo>
                  <a:lnTo>
                    <a:pt x="276" y="386"/>
                  </a:lnTo>
                  <a:lnTo>
                    <a:pt x="264" y="378"/>
                  </a:lnTo>
                  <a:lnTo>
                    <a:pt x="252" y="370"/>
                  </a:lnTo>
                  <a:lnTo>
                    <a:pt x="242" y="360"/>
                  </a:lnTo>
                  <a:lnTo>
                    <a:pt x="234" y="350"/>
                  </a:lnTo>
                  <a:lnTo>
                    <a:pt x="234" y="350"/>
                  </a:lnTo>
                  <a:lnTo>
                    <a:pt x="230" y="344"/>
                  </a:lnTo>
                  <a:lnTo>
                    <a:pt x="230" y="336"/>
                  </a:lnTo>
                  <a:lnTo>
                    <a:pt x="230" y="336"/>
                  </a:lnTo>
                  <a:lnTo>
                    <a:pt x="230" y="334"/>
                  </a:lnTo>
                  <a:lnTo>
                    <a:pt x="232" y="332"/>
                  </a:lnTo>
                  <a:lnTo>
                    <a:pt x="238" y="330"/>
                  </a:lnTo>
                  <a:lnTo>
                    <a:pt x="238" y="330"/>
                  </a:lnTo>
                  <a:lnTo>
                    <a:pt x="240" y="334"/>
                  </a:lnTo>
                  <a:lnTo>
                    <a:pt x="244" y="336"/>
                  </a:lnTo>
                  <a:lnTo>
                    <a:pt x="248" y="338"/>
                  </a:lnTo>
                  <a:lnTo>
                    <a:pt x="250" y="342"/>
                  </a:lnTo>
                  <a:lnTo>
                    <a:pt x="250" y="342"/>
                  </a:lnTo>
                  <a:lnTo>
                    <a:pt x="252" y="346"/>
                  </a:lnTo>
                  <a:lnTo>
                    <a:pt x="256" y="350"/>
                  </a:lnTo>
                  <a:lnTo>
                    <a:pt x="264" y="356"/>
                  </a:lnTo>
                  <a:lnTo>
                    <a:pt x="264" y="356"/>
                  </a:lnTo>
                  <a:lnTo>
                    <a:pt x="278" y="364"/>
                  </a:lnTo>
                  <a:lnTo>
                    <a:pt x="284" y="368"/>
                  </a:lnTo>
                  <a:lnTo>
                    <a:pt x="286" y="374"/>
                  </a:lnTo>
                  <a:lnTo>
                    <a:pt x="286" y="374"/>
                  </a:lnTo>
                  <a:lnTo>
                    <a:pt x="286" y="382"/>
                  </a:lnTo>
                  <a:lnTo>
                    <a:pt x="290" y="392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298" y="406"/>
                  </a:lnTo>
                  <a:lnTo>
                    <a:pt x="300" y="412"/>
                  </a:lnTo>
                  <a:lnTo>
                    <a:pt x="300" y="412"/>
                  </a:lnTo>
                  <a:lnTo>
                    <a:pt x="302" y="416"/>
                  </a:lnTo>
                  <a:lnTo>
                    <a:pt x="302" y="416"/>
                  </a:lnTo>
                  <a:lnTo>
                    <a:pt x="304" y="422"/>
                  </a:lnTo>
                  <a:lnTo>
                    <a:pt x="306" y="424"/>
                  </a:lnTo>
                  <a:lnTo>
                    <a:pt x="310" y="424"/>
                  </a:lnTo>
                  <a:lnTo>
                    <a:pt x="310" y="424"/>
                  </a:lnTo>
                  <a:lnTo>
                    <a:pt x="312" y="424"/>
                  </a:lnTo>
                  <a:lnTo>
                    <a:pt x="312" y="422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2" y="418"/>
                  </a:lnTo>
                  <a:lnTo>
                    <a:pt x="314" y="416"/>
                  </a:lnTo>
                  <a:lnTo>
                    <a:pt x="314" y="414"/>
                  </a:lnTo>
                  <a:lnTo>
                    <a:pt x="316" y="412"/>
                  </a:lnTo>
                  <a:lnTo>
                    <a:pt x="318" y="412"/>
                  </a:lnTo>
                  <a:lnTo>
                    <a:pt x="318" y="412"/>
                  </a:lnTo>
                  <a:lnTo>
                    <a:pt x="322" y="412"/>
                  </a:lnTo>
                  <a:lnTo>
                    <a:pt x="322" y="412"/>
                  </a:lnTo>
                  <a:lnTo>
                    <a:pt x="324" y="410"/>
                  </a:lnTo>
                  <a:lnTo>
                    <a:pt x="324" y="410"/>
                  </a:lnTo>
                  <a:lnTo>
                    <a:pt x="324" y="406"/>
                  </a:lnTo>
                  <a:lnTo>
                    <a:pt x="320" y="404"/>
                  </a:lnTo>
                  <a:lnTo>
                    <a:pt x="320" y="404"/>
                  </a:lnTo>
                  <a:lnTo>
                    <a:pt x="318" y="406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4" y="406"/>
                  </a:lnTo>
                  <a:lnTo>
                    <a:pt x="314" y="406"/>
                  </a:lnTo>
                  <a:lnTo>
                    <a:pt x="312" y="398"/>
                  </a:lnTo>
                  <a:lnTo>
                    <a:pt x="312" y="392"/>
                  </a:lnTo>
                  <a:lnTo>
                    <a:pt x="316" y="388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4" y="382"/>
                  </a:lnTo>
                  <a:lnTo>
                    <a:pt x="330" y="380"/>
                  </a:lnTo>
                  <a:lnTo>
                    <a:pt x="336" y="382"/>
                  </a:lnTo>
                  <a:lnTo>
                    <a:pt x="340" y="386"/>
                  </a:lnTo>
                  <a:lnTo>
                    <a:pt x="340" y="386"/>
                  </a:lnTo>
                  <a:lnTo>
                    <a:pt x="358" y="376"/>
                  </a:lnTo>
                  <a:lnTo>
                    <a:pt x="358" y="376"/>
                  </a:lnTo>
                  <a:lnTo>
                    <a:pt x="354" y="374"/>
                  </a:lnTo>
                  <a:lnTo>
                    <a:pt x="350" y="370"/>
                  </a:lnTo>
                  <a:lnTo>
                    <a:pt x="350" y="366"/>
                  </a:lnTo>
                  <a:lnTo>
                    <a:pt x="350" y="360"/>
                  </a:lnTo>
                  <a:lnTo>
                    <a:pt x="350" y="360"/>
                  </a:lnTo>
                  <a:lnTo>
                    <a:pt x="362" y="340"/>
                  </a:lnTo>
                  <a:lnTo>
                    <a:pt x="368" y="330"/>
                  </a:lnTo>
                  <a:lnTo>
                    <a:pt x="378" y="322"/>
                  </a:lnTo>
                  <a:lnTo>
                    <a:pt x="378" y="322"/>
                  </a:lnTo>
                  <a:lnTo>
                    <a:pt x="380" y="322"/>
                  </a:lnTo>
                  <a:lnTo>
                    <a:pt x="382" y="324"/>
                  </a:lnTo>
                  <a:lnTo>
                    <a:pt x="384" y="326"/>
                  </a:lnTo>
                  <a:lnTo>
                    <a:pt x="388" y="328"/>
                  </a:lnTo>
                  <a:lnTo>
                    <a:pt x="388" y="328"/>
                  </a:lnTo>
                  <a:lnTo>
                    <a:pt x="392" y="328"/>
                  </a:lnTo>
                  <a:lnTo>
                    <a:pt x="396" y="328"/>
                  </a:lnTo>
                  <a:lnTo>
                    <a:pt x="396" y="328"/>
                  </a:lnTo>
                  <a:lnTo>
                    <a:pt x="392" y="330"/>
                  </a:lnTo>
                  <a:lnTo>
                    <a:pt x="390" y="332"/>
                  </a:lnTo>
                  <a:lnTo>
                    <a:pt x="390" y="334"/>
                  </a:lnTo>
                  <a:lnTo>
                    <a:pt x="392" y="336"/>
                  </a:lnTo>
                  <a:lnTo>
                    <a:pt x="398" y="342"/>
                  </a:lnTo>
                  <a:lnTo>
                    <a:pt x="398" y="342"/>
                  </a:lnTo>
                  <a:lnTo>
                    <a:pt x="400" y="344"/>
                  </a:lnTo>
                  <a:lnTo>
                    <a:pt x="402" y="344"/>
                  </a:lnTo>
                  <a:lnTo>
                    <a:pt x="404" y="342"/>
                  </a:lnTo>
                  <a:lnTo>
                    <a:pt x="406" y="340"/>
                  </a:lnTo>
                  <a:lnTo>
                    <a:pt x="406" y="340"/>
                  </a:lnTo>
                  <a:lnTo>
                    <a:pt x="410" y="338"/>
                  </a:lnTo>
                  <a:lnTo>
                    <a:pt x="408" y="336"/>
                  </a:lnTo>
                  <a:lnTo>
                    <a:pt x="408" y="336"/>
                  </a:lnTo>
                  <a:lnTo>
                    <a:pt x="406" y="328"/>
                  </a:lnTo>
                  <a:lnTo>
                    <a:pt x="406" y="326"/>
                  </a:lnTo>
                  <a:lnTo>
                    <a:pt x="408" y="324"/>
                  </a:lnTo>
                  <a:lnTo>
                    <a:pt x="412" y="322"/>
                  </a:lnTo>
                  <a:lnTo>
                    <a:pt x="418" y="320"/>
                  </a:lnTo>
                  <a:lnTo>
                    <a:pt x="418" y="320"/>
                  </a:lnTo>
                  <a:lnTo>
                    <a:pt x="440" y="314"/>
                  </a:lnTo>
                  <a:lnTo>
                    <a:pt x="440" y="314"/>
                  </a:lnTo>
                  <a:lnTo>
                    <a:pt x="438" y="318"/>
                  </a:lnTo>
                  <a:lnTo>
                    <a:pt x="434" y="320"/>
                  </a:lnTo>
                  <a:lnTo>
                    <a:pt x="432" y="322"/>
                  </a:lnTo>
                  <a:lnTo>
                    <a:pt x="432" y="324"/>
                  </a:lnTo>
                  <a:lnTo>
                    <a:pt x="432" y="324"/>
                  </a:lnTo>
                  <a:lnTo>
                    <a:pt x="432" y="328"/>
                  </a:lnTo>
                  <a:lnTo>
                    <a:pt x="430" y="330"/>
                  </a:lnTo>
                  <a:lnTo>
                    <a:pt x="426" y="336"/>
                  </a:lnTo>
                  <a:lnTo>
                    <a:pt x="426" y="336"/>
                  </a:lnTo>
                  <a:lnTo>
                    <a:pt x="424" y="338"/>
                  </a:lnTo>
                  <a:lnTo>
                    <a:pt x="426" y="340"/>
                  </a:lnTo>
                  <a:lnTo>
                    <a:pt x="426" y="340"/>
                  </a:lnTo>
                  <a:lnTo>
                    <a:pt x="428" y="342"/>
                  </a:lnTo>
                  <a:lnTo>
                    <a:pt x="428" y="342"/>
                  </a:lnTo>
                  <a:lnTo>
                    <a:pt x="448" y="356"/>
                  </a:lnTo>
                  <a:lnTo>
                    <a:pt x="448" y="356"/>
                  </a:lnTo>
                  <a:lnTo>
                    <a:pt x="456" y="362"/>
                  </a:lnTo>
                  <a:lnTo>
                    <a:pt x="460" y="368"/>
                  </a:lnTo>
                  <a:lnTo>
                    <a:pt x="458" y="374"/>
                  </a:lnTo>
                  <a:lnTo>
                    <a:pt x="458" y="374"/>
                  </a:lnTo>
                  <a:lnTo>
                    <a:pt x="456" y="378"/>
                  </a:lnTo>
                  <a:lnTo>
                    <a:pt x="452" y="380"/>
                  </a:lnTo>
                  <a:lnTo>
                    <a:pt x="440" y="380"/>
                  </a:lnTo>
                  <a:lnTo>
                    <a:pt x="440" y="380"/>
                  </a:lnTo>
                  <a:lnTo>
                    <a:pt x="432" y="380"/>
                  </a:lnTo>
                  <a:lnTo>
                    <a:pt x="424" y="380"/>
                  </a:lnTo>
                  <a:lnTo>
                    <a:pt x="412" y="374"/>
                  </a:lnTo>
                  <a:lnTo>
                    <a:pt x="412" y="374"/>
                  </a:lnTo>
                  <a:lnTo>
                    <a:pt x="404" y="372"/>
                  </a:lnTo>
                  <a:lnTo>
                    <a:pt x="398" y="370"/>
                  </a:lnTo>
                  <a:lnTo>
                    <a:pt x="390" y="372"/>
                  </a:lnTo>
                  <a:lnTo>
                    <a:pt x="384" y="374"/>
                  </a:lnTo>
                  <a:lnTo>
                    <a:pt x="384" y="374"/>
                  </a:lnTo>
                  <a:lnTo>
                    <a:pt x="374" y="378"/>
                  </a:lnTo>
                  <a:lnTo>
                    <a:pt x="364" y="378"/>
                  </a:lnTo>
                  <a:lnTo>
                    <a:pt x="364" y="378"/>
                  </a:lnTo>
                  <a:lnTo>
                    <a:pt x="360" y="386"/>
                  </a:lnTo>
                  <a:lnTo>
                    <a:pt x="354" y="388"/>
                  </a:lnTo>
                  <a:lnTo>
                    <a:pt x="340" y="388"/>
                  </a:lnTo>
                  <a:lnTo>
                    <a:pt x="340" y="388"/>
                  </a:lnTo>
                  <a:lnTo>
                    <a:pt x="338" y="394"/>
                  </a:lnTo>
                  <a:lnTo>
                    <a:pt x="340" y="398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2"/>
                  </a:lnTo>
                  <a:lnTo>
                    <a:pt x="342" y="404"/>
                  </a:lnTo>
                  <a:lnTo>
                    <a:pt x="340" y="406"/>
                  </a:lnTo>
                  <a:lnTo>
                    <a:pt x="338" y="410"/>
                  </a:lnTo>
                  <a:lnTo>
                    <a:pt x="344" y="412"/>
                  </a:lnTo>
                  <a:lnTo>
                    <a:pt x="344" y="412"/>
                  </a:lnTo>
                  <a:lnTo>
                    <a:pt x="346" y="418"/>
                  </a:lnTo>
                  <a:lnTo>
                    <a:pt x="352" y="422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66" y="430"/>
                  </a:lnTo>
                  <a:lnTo>
                    <a:pt x="368" y="430"/>
                  </a:lnTo>
                  <a:lnTo>
                    <a:pt x="372" y="428"/>
                  </a:lnTo>
                  <a:lnTo>
                    <a:pt x="372" y="428"/>
                  </a:lnTo>
                  <a:lnTo>
                    <a:pt x="374" y="424"/>
                  </a:lnTo>
                  <a:lnTo>
                    <a:pt x="378" y="424"/>
                  </a:lnTo>
                  <a:lnTo>
                    <a:pt x="380" y="424"/>
                  </a:lnTo>
                  <a:lnTo>
                    <a:pt x="384" y="428"/>
                  </a:lnTo>
                  <a:lnTo>
                    <a:pt x="384" y="428"/>
                  </a:lnTo>
                  <a:lnTo>
                    <a:pt x="388" y="430"/>
                  </a:lnTo>
                  <a:lnTo>
                    <a:pt x="392" y="432"/>
                  </a:lnTo>
                  <a:lnTo>
                    <a:pt x="396" y="430"/>
                  </a:lnTo>
                  <a:lnTo>
                    <a:pt x="400" y="426"/>
                  </a:lnTo>
                  <a:lnTo>
                    <a:pt x="400" y="426"/>
                  </a:lnTo>
                  <a:lnTo>
                    <a:pt x="404" y="424"/>
                  </a:lnTo>
                  <a:lnTo>
                    <a:pt x="406" y="424"/>
                  </a:lnTo>
                  <a:lnTo>
                    <a:pt x="412" y="426"/>
                  </a:lnTo>
                  <a:lnTo>
                    <a:pt x="412" y="426"/>
                  </a:lnTo>
                  <a:lnTo>
                    <a:pt x="414" y="428"/>
                  </a:lnTo>
                  <a:lnTo>
                    <a:pt x="414" y="430"/>
                  </a:lnTo>
                  <a:lnTo>
                    <a:pt x="414" y="434"/>
                  </a:lnTo>
                  <a:lnTo>
                    <a:pt x="414" y="434"/>
                  </a:lnTo>
                  <a:lnTo>
                    <a:pt x="414" y="444"/>
                  </a:lnTo>
                  <a:lnTo>
                    <a:pt x="412" y="452"/>
                  </a:lnTo>
                  <a:lnTo>
                    <a:pt x="406" y="470"/>
                  </a:lnTo>
                  <a:lnTo>
                    <a:pt x="406" y="470"/>
                  </a:lnTo>
                  <a:lnTo>
                    <a:pt x="404" y="478"/>
                  </a:lnTo>
                  <a:lnTo>
                    <a:pt x="398" y="482"/>
                  </a:lnTo>
                  <a:lnTo>
                    <a:pt x="392" y="484"/>
                  </a:lnTo>
                  <a:lnTo>
                    <a:pt x="382" y="482"/>
                  </a:lnTo>
                  <a:lnTo>
                    <a:pt x="382" y="482"/>
                  </a:lnTo>
                  <a:lnTo>
                    <a:pt x="376" y="480"/>
                  </a:lnTo>
                  <a:lnTo>
                    <a:pt x="368" y="482"/>
                  </a:lnTo>
                  <a:lnTo>
                    <a:pt x="368" y="482"/>
                  </a:lnTo>
                  <a:lnTo>
                    <a:pt x="364" y="486"/>
                  </a:lnTo>
                  <a:lnTo>
                    <a:pt x="360" y="486"/>
                  </a:lnTo>
                  <a:lnTo>
                    <a:pt x="360" y="486"/>
                  </a:lnTo>
                  <a:lnTo>
                    <a:pt x="338" y="480"/>
                  </a:lnTo>
                  <a:lnTo>
                    <a:pt x="326" y="476"/>
                  </a:lnTo>
                  <a:lnTo>
                    <a:pt x="316" y="472"/>
                  </a:lnTo>
                  <a:lnTo>
                    <a:pt x="316" y="472"/>
                  </a:lnTo>
                  <a:lnTo>
                    <a:pt x="306" y="466"/>
                  </a:lnTo>
                  <a:lnTo>
                    <a:pt x="300" y="466"/>
                  </a:lnTo>
                  <a:lnTo>
                    <a:pt x="298" y="466"/>
                  </a:lnTo>
                  <a:lnTo>
                    <a:pt x="294" y="468"/>
                  </a:lnTo>
                  <a:lnTo>
                    <a:pt x="294" y="472"/>
                  </a:lnTo>
                  <a:lnTo>
                    <a:pt x="292" y="482"/>
                  </a:lnTo>
                  <a:lnTo>
                    <a:pt x="292" y="482"/>
                  </a:lnTo>
                  <a:lnTo>
                    <a:pt x="290" y="488"/>
                  </a:lnTo>
                  <a:lnTo>
                    <a:pt x="286" y="492"/>
                  </a:lnTo>
                  <a:lnTo>
                    <a:pt x="286" y="492"/>
                  </a:lnTo>
                  <a:lnTo>
                    <a:pt x="284" y="492"/>
                  </a:lnTo>
                  <a:lnTo>
                    <a:pt x="280" y="492"/>
                  </a:lnTo>
                  <a:lnTo>
                    <a:pt x="278" y="488"/>
                  </a:lnTo>
                  <a:lnTo>
                    <a:pt x="278" y="488"/>
                  </a:lnTo>
                  <a:lnTo>
                    <a:pt x="270" y="484"/>
                  </a:lnTo>
                  <a:lnTo>
                    <a:pt x="262" y="482"/>
                  </a:lnTo>
                  <a:lnTo>
                    <a:pt x="262" y="482"/>
                  </a:lnTo>
                  <a:lnTo>
                    <a:pt x="258" y="482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2" y="472"/>
                  </a:lnTo>
                  <a:lnTo>
                    <a:pt x="248" y="468"/>
                  </a:lnTo>
                  <a:lnTo>
                    <a:pt x="244" y="466"/>
                  </a:lnTo>
                  <a:lnTo>
                    <a:pt x="238" y="466"/>
                  </a:lnTo>
                  <a:lnTo>
                    <a:pt x="238" y="466"/>
                  </a:lnTo>
                  <a:lnTo>
                    <a:pt x="232" y="466"/>
                  </a:lnTo>
                  <a:lnTo>
                    <a:pt x="226" y="464"/>
                  </a:lnTo>
                  <a:lnTo>
                    <a:pt x="216" y="458"/>
                  </a:lnTo>
                  <a:lnTo>
                    <a:pt x="216" y="458"/>
                  </a:lnTo>
                  <a:lnTo>
                    <a:pt x="212" y="454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2" y="452"/>
                  </a:lnTo>
                  <a:lnTo>
                    <a:pt x="216" y="446"/>
                  </a:lnTo>
                  <a:lnTo>
                    <a:pt x="218" y="442"/>
                  </a:lnTo>
                  <a:lnTo>
                    <a:pt x="216" y="430"/>
                  </a:lnTo>
                  <a:lnTo>
                    <a:pt x="216" y="430"/>
                  </a:lnTo>
                  <a:lnTo>
                    <a:pt x="214" y="426"/>
                  </a:lnTo>
                  <a:lnTo>
                    <a:pt x="212" y="422"/>
                  </a:lnTo>
                  <a:lnTo>
                    <a:pt x="210" y="420"/>
                  </a:lnTo>
                  <a:lnTo>
                    <a:pt x="204" y="422"/>
                  </a:lnTo>
                  <a:lnTo>
                    <a:pt x="204" y="422"/>
                  </a:lnTo>
                  <a:lnTo>
                    <a:pt x="196" y="424"/>
                  </a:lnTo>
                  <a:lnTo>
                    <a:pt x="188" y="424"/>
                  </a:lnTo>
                  <a:lnTo>
                    <a:pt x="172" y="424"/>
                  </a:lnTo>
                  <a:lnTo>
                    <a:pt x="172" y="424"/>
                  </a:lnTo>
                  <a:lnTo>
                    <a:pt x="154" y="426"/>
                  </a:lnTo>
                  <a:lnTo>
                    <a:pt x="144" y="428"/>
                  </a:lnTo>
                  <a:lnTo>
                    <a:pt x="136" y="432"/>
                  </a:lnTo>
                  <a:lnTo>
                    <a:pt x="136" y="432"/>
                  </a:lnTo>
                  <a:lnTo>
                    <a:pt x="122" y="440"/>
                  </a:lnTo>
                  <a:lnTo>
                    <a:pt x="110" y="442"/>
                  </a:lnTo>
                  <a:lnTo>
                    <a:pt x="98" y="440"/>
                  </a:lnTo>
                  <a:lnTo>
                    <a:pt x="88" y="434"/>
                  </a:lnTo>
                  <a:lnTo>
                    <a:pt x="88" y="434"/>
                  </a:lnTo>
                  <a:lnTo>
                    <a:pt x="86" y="442"/>
                  </a:lnTo>
                  <a:lnTo>
                    <a:pt x="82" y="450"/>
                  </a:lnTo>
                  <a:lnTo>
                    <a:pt x="76" y="456"/>
                  </a:lnTo>
                  <a:lnTo>
                    <a:pt x="68" y="462"/>
                  </a:lnTo>
                  <a:lnTo>
                    <a:pt x="68" y="462"/>
                  </a:lnTo>
                  <a:lnTo>
                    <a:pt x="64" y="466"/>
                  </a:lnTo>
                  <a:lnTo>
                    <a:pt x="60" y="472"/>
                  </a:lnTo>
                  <a:lnTo>
                    <a:pt x="58" y="478"/>
                  </a:lnTo>
                  <a:lnTo>
                    <a:pt x="58" y="486"/>
                  </a:lnTo>
                  <a:lnTo>
                    <a:pt x="58" y="486"/>
                  </a:lnTo>
                  <a:lnTo>
                    <a:pt x="58" y="496"/>
                  </a:lnTo>
                  <a:lnTo>
                    <a:pt x="54" y="504"/>
                  </a:lnTo>
                  <a:lnTo>
                    <a:pt x="48" y="508"/>
                  </a:lnTo>
                  <a:lnTo>
                    <a:pt x="40" y="514"/>
                  </a:lnTo>
                  <a:lnTo>
                    <a:pt x="40" y="514"/>
                  </a:lnTo>
                  <a:lnTo>
                    <a:pt x="34" y="520"/>
                  </a:lnTo>
                  <a:lnTo>
                    <a:pt x="28" y="526"/>
                  </a:lnTo>
                  <a:lnTo>
                    <a:pt x="28" y="526"/>
                  </a:lnTo>
                  <a:lnTo>
                    <a:pt x="24" y="534"/>
                  </a:lnTo>
                  <a:lnTo>
                    <a:pt x="20" y="542"/>
                  </a:lnTo>
                  <a:lnTo>
                    <a:pt x="16" y="550"/>
                  </a:lnTo>
                  <a:lnTo>
                    <a:pt x="12" y="560"/>
                  </a:lnTo>
                  <a:lnTo>
                    <a:pt x="12" y="560"/>
                  </a:lnTo>
                  <a:lnTo>
                    <a:pt x="4" y="572"/>
                  </a:lnTo>
                  <a:lnTo>
                    <a:pt x="2" y="580"/>
                  </a:lnTo>
                  <a:lnTo>
                    <a:pt x="2" y="588"/>
                  </a:lnTo>
                  <a:lnTo>
                    <a:pt x="2" y="588"/>
                  </a:lnTo>
                  <a:lnTo>
                    <a:pt x="8" y="604"/>
                  </a:lnTo>
                  <a:lnTo>
                    <a:pt x="8" y="620"/>
                  </a:lnTo>
                  <a:lnTo>
                    <a:pt x="6" y="634"/>
                  </a:lnTo>
                  <a:lnTo>
                    <a:pt x="2" y="650"/>
                  </a:lnTo>
                  <a:lnTo>
                    <a:pt x="2" y="650"/>
                  </a:lnTo>
                  <a:lnTo>
                    <a:pt x="0" y="654"/>
                  </a:lnTo>
                  <a:lnTo>
                    <a:pt x="2" y="656"/>
                  </a:lnTo>
                  <a:lnTo>
                    <a:pt x="4" y="662"/>
                  </a:lnTo>
                  <a:lnTo>
                    <a:pt x="4" y="662"/>
                  </a:lnTo>
                  <a:lnTo>
                    <a:pt x="4" y="668"/>
                  </a:lnTo>
                  <a:lnTo>
                    <a:pt x="4" y="668"/>
                  </a:lnTo>
                  <a:lnTo>
                    <a:pt x="4" y="676"/>
                  </a:lnTo>
                  <a:lnTo>
                    <a:pt x="6" y="682"/>
                  </a:lnTo>
                  <a:lnTo>
                    <a:pt x="6" y="682"/>
                  </a:lnTo>
                  <a:lnTo>
                    <a:pt x="16" y="690"/>
                  </a:lnTo>
                  <a:lnTo>
                    <a:pt x="22" y="700"/>
                  </a:lnTo>
                  <a:lnTo>
                    <a:pt x="28" y="710"/>
                  </a:lnTo>
                  <a:lnTo>
                    <a:pt x="32" y="722"/>
                  </a:lnTo>
                  <a:lnTo>
                    <a:pt x="32" y="722"/>
                  </a:lnTo>
                  <a:lnTo>
                    <a:pt x="34" y="726"/>
                  </a:lnTo>
                  <a:lnTo>
                    <a:pt x="38" y="730"/>
                  </a:lnTo>
                  <a:lnTo>
                    <a:pt x="38" y="730"/>
                  </a:lnTo>
                  <a:lnTo>
                    <a:pt x="50" y="742"/>
                  </a:lnTo>
                  <a:lnTo>
                    <a:pt x="64" y="754"/>
                  </a:lnTo>
                  <a:lnTo>
                    <a:pt x="64" y="754"/>
                  </a:lnTo>
                  <a:lnTo>
                    <a:pt x="68" y="758"/>
                  </a:lnTo>
                  <a:lnTo>
                    <a:pt x="72" y="760"/>
                  </a:lnTo>
                  <a:lnTo>
                    <a:pt x="78" y="760"/>
                  </a:lnTo>
                  <a:lnTo>
                    <a:pt x="84" y="756"/>
                  </a:lnTo>
                  <a:lnTo>
                    <a:pt x="84" y="756"/>
                  </a:lnTo>
                  <a:lnTo>
                    <a:pt x="90" y="754"/>
                  </a:lnTo>
                  <a:lnTo>
                    <a:pt x="96" y="752"/>
                  </a:lnTo>
                  <a:lnTo>
                    <a:pt x="102" y="752"/>
                  </a:lnTo>
                  <a:lnTo>
                    <a:pt x="108" y="754"/>
                  </a:lnTo>
                  <a:lnTo>
                    <a:pt x="108" y="754"/>
                  </a:lnTo>
                  <a:lnTo>
                    <a:pt x="114" y="754"/>
                  </a:lnTo>
                  <a:lnTo>
                    <a:pt x="120" y="754"/>
                  </a:lnTo>
                  <a:lnTo>
                    <a:pt x="130" y="750"/>
                  </a:lnTo>
                  <a:lnTo>
                    <a:pt x="130" y="750"/>
                  </a:lnTo>
                  <a:lnTo>
                    <a:pt x="144" y="744"/>
                  </a:lnTo>
                  <a:lnTo>
                    <a:pt x="150" y="742"/>
                  </a:lnTo>
                  <a:lnTo>
                    <a:pt x="158" y="740"/>
                  </a:lnTo>
                  <a:lnTo>
                    <a:pt x="158" y="740"/>
                  </a:lnTo>
                  <a:lnTo>
                    <a:pt x="164" y="740"/>
                  </a:lnTo>
                  <a:lnTo>
                    <a:pt x="170" y="742"/>
                  </a:lnTo>
                  <a:lnTo>
                    <a:pt x="174" y="744"/>
                  </a:lnTo>
                  <a:lnTo>
                    <a:pt x="176" y="750"/>
                  </a:lnTo>
                  <a:lnTo>
                    <a:pt x="176" y="750"/>
                  </a:lnTo>
                  <a:lnTo>
                    <a:pt x="178" y="756"/>
                  </a:lnTo>
                  <a:lnTo>
                    <a:pt x="182" y="758"/>
                  </a:lnTo>
                  <a:lnTo>
                    <a:pt x="186" y="760"/>
                  </a:lnTo>
                  <a:lnTo>
                    <a:pt x="192" y="760"/>
                  </a:lnTo>
                  <a:lnTo>
                    <a:pt x="192" y="760"/>
                  </a:lnTo>
                  <a:lnTo>
                    <a:pt x="200" y="760"/>
                  </a:lnTo>
                  <a:lnTo>
                    <a:pt x="206" y="764"/>
                  </a:lnTo>
                  <a:lnTo>
                    <a:pt x="210" y="770"/>
                  </a:lnTo>
                  <a:lnTo>
                    <a:pt x="212" y="778"/>
                  </a:lnTo>
                  <a:lnTo>
                    <a:pt x="212" y="778"/>
                  </a:lnTo>
                  <a:lnTo>
                    <a:pt x="210" y="792"/>
                  </a:lnTo>
                  <a:lnTo>
                    <a:pt x="208" y="806"/>
                  </a:lnTo>
                  <a:lnTo>
                    <a:pt x="208" y="806"/>
                  </a:lnTo>
                  <a:lnTo>
                    <a:pt x="206" y="816"/>
                  </a:lnTo>
                  <a:lnTo>
                    <a:pt x="206" y="824"/>
                  </a:lnTo>
                  <a:lnTo>
                    <a:pt x="210" y="830"/>
                  </a:lnTo>
                  <a:lnTo>
                    <a:pt x="214" y="836"/>
                  </a:lnTo>
                  <a:lnTo>
                    <a:pt x="214" y="836"/>
                  </a:lnTo>
                  <a:lnTo>
                    <a:pt x="222" y="846"/>
                  </a:lnTo>
                  <a:lnTo>
                    <a:pt x="226" y="858"/>
                  </a:lnTo>
                  <a:lnTo>
                    <a:pt x="230" y="868"/>
                  </a:lnTo>
                  <a:lnTo>
                    <a:pt x="234" y="878"/>
                  </a:lnTo>
                  <a:lnTo>
                    <a:pt x="242" y="924"/>
                  </a:lnTo>
                  <a:lnTo>
                    <a:pt x="242" y="924"/>
                  </a:lnTo>
                  <a:lnTo>
                    <a:pt x="242" y="930"/>
                  </a:lnTo>
                  <a:lnTo>
                    <a:pt x="240" y="936"/>
                  </a:lnTo>
                  <a:lnTo>
                    <a:pt x="240" y="936"/>
                  </a:lnTo>
                  <a:lnTo>
                    <a:pt x="234" y="946"/>
                  </a:lnTo>
                  <a:lnTo>
                    <a:pt x="230" y="956"/>
                  </a:lnTo>
                  <a:lnTo>
                    <a:pt x="226" y="976"/>
                  </a:lnTo>
                  <a:lnTo>
                    <a:pt x="226" y="976"/>
                  </a:lnTo>
                  <a:lnTo>
                    <a:pt x="226" y="984"/>
                  </a:lnTo>
                  <a:lnTo>
                    <a:pt x="226" y="992"/>
                  </a:lnTo>
                  <a:lnTo>
                    <a:pt x="232" y="1006"/>
                  </a:lnTo>
                  <a:lnTo>
                    <a:pt x="232" y="1006"/>
                  </a:lnTo>
                  <a:lnTo>
                    <a:pt x="242" y="1030"/>
                  </a:lnTo>
                  <a:lnTo>
                    <a:pt x="246" y="1042"/>
                  </a:lnTo>
                  <a:lnTo>
                    <a:pt x="248" y="1056"/>
                  </a:lnTo>
                  <a:lnTo>
                    <a:pt x="248" y="1056"/>
                  </a:lnTo>
                  <a:lnTo>
                    <a:pt x="250" y="1068"/>
                  </a:lnTo>
                  <a:lnTo>
                    <a:pt x="252" y="1082"/>
                  </a:lnTo>
                  <a:lnTo>
                    <a:pt x="256" y="1094"/>
                  </a:lnTo>
                  <a:lnTo>
                    <a:pt x="262" y="1106"/>
                  </a:lnTo>
                  <a:lnTo>
                    <a:pt x="262" y="1106"/>
                  </a:lnTo>
                  <a:lnTo>
                    <a:pt x="268" y="1116"/>
                  </a:lnTo>
                  <a:lnTo>
                    <a:pt x="274" y="1126"/>
                  </a:lnTo>
                  <a:lnTo>
                    <a:pt x="276" y="1138"/>
                  </a:lnTo>
                  <a:lnTo>
                    <a:pt x="274" y="1150"/>
                  </a:lnTo>
                  <a:lnTo>
                    <a:pt x="274" y="1150"/>
                  </a:lnTo>
                  <a:lnTo>
                    <a:pt x="274" y="1154"/>
                  </a:lnTo>
                  <a:lnTo>
                    <a:pt x="276" y="1156"/>
                  </a:lnTo>
                  <a:lnTo>
                    <a:pt x="280" y="1162"/>
                  </a:lnTo>
                  <a:lnTo>
                    <a:pt x="288" y="1164"/>
                  </a:lnTo>
                  <a:lnTo>
                    <a:pt x="296" y="1166"/>
                  </a:lnTo>
                  <a:lnTo>
                    <a:pt x="296" y="1166"/>
                  </a:lnTo>
                  <a:lnTo>
                    <a:pt x="306" y="1162"/>
                  </a:lnTo>
                  <a:lnTo>
                    <a:pt x="310" y="1160"/>
                  </a:lnTo>
                  <a:lnTo>
                    <a:pt x="316" y="1160"/>
                  </a:lnTo>
                  <a:lnTo>
                    <a:pt x="316" y="1160"/>
                  </a:lnTo>
                  <a:lnTo>
                    <a:pt x="330" y="1160"/>
                  </a:lnTo>
                  <a:lnTo>
                    <a:pt x="342" y="1156"/>
                  </a:lnTo>
                  <a:lnTo>
                    <a:pt x="352" y="1148"/>
                  </a:lnTo>
                  <a:lnTo>
                    <a:pt x="362" y="1138"/>
                  </a:lnTo>
                  <a:lnTo>
                    <a:pt x="362" y="1138"/>
                  </a:lnTo>
                  <a:lnTo>
                    <a:pt x="372" y="1124"/>
                  </a:lnTo>
                  <a:lnTo>
                    <a:pt x="376" y="1116"/>
                  </a:lnTo>
                  <a:lnTo>
                    <a:pt x="380" y="1110"/>
                  </a:lnTo>
                  <a:lnTo>
                    <a:pt x="380" y="1110"/>
                  </a:lnTo>
                  <a:lnTo>
                    <a:pt x="386" y="1104"/>
                  </a:lnTo>
                  <a:lnTo>
                    <a:pt x="388" y="1096"/>
                  </a:lnTo>
                  <a:lnTo>
                    <a:pt x="390" y="1088"/>
                  </a:lnTo>
                  <a:lnTo>
                    <a:pt x="390" y="1080"/>
                  </a:lnTo>
                  <a:lnTo>
                    <a:pt x="390" y="1080"/>
                  </a:lnTo>
                  <a:lnTo>
                    <a:pt x="390" y="1076"/>
                  </a:lnTo>
                  <a:lnTo>
                    <a:pt x="390" y="1072"/>
                  </a:lnTo>
                  <a:lnTo>
                    <a:pt x="392" y="1070"/>
                  </a:lnTo>
                  <a:lnTo>
                    <a:pt x="396" y="1068"/>
                  </a:lnTo>
                  <a:lnTo>
                    <a:pt x="396" y="1068"/>
                  </a:lnTo>
                  <a:lnTo>
                    <a:pt x="404" y="1064"/>
                  </a:lnTo>
                  <a:lnTo>
                    <a:pt x="408" y="1058"/>
                  </a:lnTo>
                  <a:lnTo>
                    <a:pt x="410" y="1052"/>
                  </a:lnTo>
                  <a:lnTo>
                    <a:pt x="410" y="1042"/>
                  </a:lnTo>
                  <a:lnTo>
                    <a:pt x="410" y="1042"/>
                  </a:lnTo>
                  <a:lnTo>
                    <a:pt x="406" y="1022"/>
                  </a:lnTo>
                  <a:lnTo>
                    <a:pt x="406" y="1022"/>
                  </a:lnTo>
                  <a:lnTo>
                    <a:pt x="404" y="1018"/>
                  </a:lnTo>
                  <a:lnTo>
                    <a:pt x="404" y="1016"/>
                  </a:lnTo>
                  <a:lnTo>
                    <a:pt x="406" y="1014"/>
                  </a:lnTo>
                  <a:lnTo>
                    <a:pt x="406" y="1014"/>
                  </a:lnTo>
                  <a:lnTo>
                    <a:pt x="412" y="1006"/>
                  </a:lnTo>
                  <a:lnTo>
                    <a:pt x="420" y="998"/>
                  </a:lnTo>
                  <a:lnTo>
                    <a:pt x="426" y="990"/>
                  </a:lnTo>
                  <a:lnTo>
                    <a:pt x="436" y="984"/>
                  </a:lnTo>
                  <a:lnTo>
                    <a:pt x="436" y="984"/>
                  </a:lnTo>
                  <a:lnTo>
                    <a:pt x="442" y="980"/>
                  </a:lnTo>
                  <a:lnTo>
                    <a:pt x="448" y="974"/>
                  </a:lnTo>
                  <a:lnTo>
                    <a:pt x="450" y="966"/>
                  </a:lnTo>
                  <a:lnTo>
                    <a:pt x="452" y="958"/>
                  </a:lnTo>
                  <a:lnTo>
                    <a:pt x="452" y="958"/>
                  </a:lnTo>
                  <a:lnTo>
                    <a:pt x="450" y="938"/>
                  </a:lnTo>
                  <a:lnTo>
                    <a:pt x="448" y="918"/>
                  </a:lnTo>
                  <a:lnTo>
                    <a:pt x="440" y="880"/>
                  </a:lnTo>
                  <a:lnTo>
                    <a:pt x="440" y="880"/>
                  </a:lnTo>
                  <a:lnTo>
                    <a:pt x="438" y="866"/>
                  </a:lnTo>
                  <a:lnTo>
                    <a:pt x="442" y="852"/>
                  </a:lnTo>
                  <a:lnTo>
                    <a:pt x="448" y="840"/>
                  </a:lnTo>
                  <a:lnTo>
                    <a:pt x="454" y="828"/>
                  </a:lnTo>
                  <a:lnTo>
                    <a:pt x="454" y="828"/>
                  </a:lnTo>
                  <a:lnTo>
                    <a:pt x="464" y="814"/>
                  </a:lnTo>
                  <a:lnTo>
                    <a:pt x="474" y="800"/>
                  </a:lnTo>
                  <a:lnTo>
                    <a:pt x="496" y="776"/>
                  </a:lnTo>
                  <a:lnTo>
                    <a:pt x="496" y="776"/>
                  </a:lnTo>
                  <a:lnTo>
                    <a:pt x="502" y="768"/>
                  </a:lnTo>
                  <a:lnTo>
                    <a:pt x="508" y="760"/>
                  </a:lnTo>
                  <a:lnTo>
                    <a:pt x="516" y="744"/>
                  </a:lnTo>
                  <a:lnTo>
                    <a:pt x="530" y="708"/>
                  </a:lnTo>
                  <a:lnTo>
                    <a:pt x="530" y="708"/>
                  </a:lnTo>
                  <a:lnTo>
                    <a:pt x="532" y="696"/>
                  </a:lnTo>
                  <a:lnTo>
                    <a:pt x="532" y="690"/>
                  </a:lnTo>
                  <a:lnTo>
                    <a:pt x="532" y="682"/>
                  </a:lnTo>
                  <a:lnTo>
                    <a:pt x="532" y="682"/>
                  </a:lnTo>
                  <a:lnTo>
                    <a:pt x="524" y="688"/>
                  </a:lnTo>
                  <a:lnTo>
                    <a:pt x="514" y="690"/>
                  </a:lnTo>
                  <a:lnTo>
                    <a:pt x="504" y="692"/>
                  </a:lnTo>
                  <a:lnTo>
                    <a:pt x="496" y="696"/>
                  </a:lnTo>
                  <a:lnTo>
                    <a:pt x="496" y="696"/>
                  </a:lnTo>
                  <a:lnTo>
                    <a:pt x="490" y="698"/>
                  </a:lnTo>
                  <a:lnTo>
                    <a:pt x="482" y="698"/>
                  </a:lnTo>
                  <a:lnTo>
                    <a:pt x="476" y="696"/>
                  </a:lnTo>
                  <a:lnTo>
                    <a:pt x="470" y="688"/>
                  </a:lnTo>
                  <a:lnTo>
                    <a:pt x="470" y="688"/>
                  </a:lnTo>
                  <a:lnTo>
                    <a:pt x="470" y="684"/>
                  </a:lnTo>
                  <a:lnTo>
                    <a:pt x="472" y="682"/>
                  </a:lnTo>
                  <a:lnTo>
                    <a:pt x="472" y="678"/>
                  </a:lnTo>
                  <a:lnTo>
                    <a:pt x="472" y="676"/>
                  </a:lnTo>
                  <a:lnTo>
                    <a:pt x="472" y="676"/>
                  </a:lnTo>
                  <a:lnTo>
                    <a:pt x="458" y="660"/>
                  </a:lnTo>
                  <a:lnTo>
                    <a:pt x="452" y="654"/>
                  </a:lnTo>
                  <a:lnTo>
                    <a:pt x="444" y="646"/>
                  </a:lnTo>
                  <a:lnTo>
                    <a:pt x="444" y="646"/>
                  </a:lnTo>
                  <a:lnTo>
                    <a:pt x="442" y="644"/>
                  </a:lnTo>
                  <a:lnTo>
                    <a:pt x="440" y="642"/>
                  </a:lnTo>
                  <a:lnTo>
                    <a:pt x="440" y="634"/>
                  </a:lnTo>
                  <a:lnTo>
                    <a:pt x="440" y="634"/>
                  </a:lnTo>
                  <a:lnTo>
                    <a:pt x="438" y="628"/>
                  </a:lnTo>
                  <a:lnTo>
                    <a:pt x="436" y="624"/>
                  </a:lnTo>
                  <a:lnTo>
                    <a:pt x="434" y="622"/>
                  </a:lnTo>
                  <a:lnTo>
                    <a:pt x="434" y="622"/>
                  </a:lnTo>
                  <a:lnTo>
                    <a:pt x="428" y="614"/>
                  </a:lnTo>
                  <a:lnTo>
                    <a:pt x="426" y="606"/>
                  </a:lnTo>
                  <a:lnTo>
                    <a:pt x="424" y="598"/>
                  </a:lnTo>
                  <a:lnTo>
                    <a:pt x="424" y="590"/>
                  </a:lnTo>
                  <a:lnTo>
                    <a:pt x="424" y="590"/>
                  </a:lnTo>
                  <a:lnTo>
                    <a:pt x="422" y="582"/>
                  </a:lnTo>
                  <a:lnTo>
                    <a:pt x="418" y="578"/>
                  </a:lnTo>
                  <a:lnTo>
                    <a:pt x="414" y="572"/>
                  </a:lnTo>
                  <a:lnTo>
                    <a:pt x="412" y="566"/>
                  </a:lnTo>
                  <a:lnTo>
                    <a:pt x="412" y="566"/>
                  </a:lnTo>
                  <a:lnTo>
                    <a:pt x="408" y="556"/>
                  </a:lnTo>
                  <a:lnTo>
                    <a:pt x="404" y="544"/>
                  </a:lnTo>
                  <a:lnTo>
                    <a:pt x="400" y="532"/>
                  </a:lnTo>
                  <a:lnTo>
                    <a:pt x="396" y="522"/>
                  </a:lnTo>
                  <a:lnTo>
                    <a:pt x="396" y="522"/>
                  </a:lnTo>
                  <a:lnTo>
                    <a:pt x="392" y="510"/>
                  </a:lnTo>
                  <a:lnTo>
                    <a:pt x="392" y="510"/>
                  </a:lnTo>
                  <a:lnTo>
                    <a:pt x="394" y="512"/>
                  </a:lnTo>
                  <a:lnTo>
                    <a:pt x="396" y="514"/>
                  </a:lnTo>
                  <a:lnTo>
                    <a:pt x="400" y="518"/>
                  </a:lnTo>
                  <a:lnTo>
                    <a:pt x="400" y="518"/>
                  </a:lnTo>
                  <a:lnTo>
                    <a:pt x="402" y="516"/>
                  </a:lnTo>
                  <a:lnTo>
                    <a:pt x="402" y="516"/>
                  </a:lnTo>
                  <a:lnTo>
                    <a:pt x="402" y="508"/>
                  </a:lnTo>
                  <a:lnTo>
                    <a:pt x="406" y="502"/>
                  </a:lnTo>
                  <a:lnTo>
                    <a:pt x="406" y="502"/>
                  </a:lnTo>
                  <a:lnTo>
                    <a:pt x="408" y="516"/>
                  </a:lnTo>
                  <a:lnTo>
                    <a:pt x="408" y="516"/>
                  </a:lnTo>
                  <a:lnTo>
                    <a:pt x="410" y="518"/>
                  </a:lnTo>
                  <a:lnTo>
                    <a:pt x="412" y="522"/>
                  </a:lnTo>
                  <a:lnTo>
                    <a:pt x="416" y="530"/>
                  </a:lnTo>
                  <a:lnTo>
                    <a:pt x="416" y="530"/>
                  </a:lnTo>
                  <a:lnTo>
                    <a:pt x="420" y="538"/>
                  </a:lnTo>
                  <a:lnTo>
                    <a:pt x="424" y="546"/>
                  </a:lnTo>
                  <a:lnTo>
                    <a:pt x="428" y="554"/>
                  </a:lnTo>
                  <a:lnTo>
                    <a:pt x="434" y="560"/>
                  </a:lnTo>
                  <a:lnTo>
                    <a:pt x="434" y="560"/>
                  </a:lnTo>
                  <a:lnTo>
                    <a:pt x="436" y="564"/>
                  </a:lnTo>
                  <a:lnTo>
                    <a:pt x="436" y="564"/>
                  </a:lnTo>
                  <a:lnTo>
                    <a:pt x="438" y="574"/>
                  </a:lnTo>
                  <a:lnTo>
                    <a:pt x="440" y="582"/>
                  </a:lnTo>
                  <a:lnTo>
                    <a:pt x="448" y="598"/>
                  </a:lnTo>
                  <a:lnTo>
                    <a:pt x="458" y="614"/>
                  </a:lnTo>
                  <a:lnTo>
                    <a:pt x="466" y="632"/>
                  </a:lnTo>
                  <a:lnTo>
                    <a:pt x="466" y="632"/>
                  </a:lnTo>
                  <a:lnTo>
                    <a:pt x="470" y="648"/>
                  </a:lnTo>
                  <a:lnTo>
                    <a:pt x="472" y="666"/>
                  </a:lnTo>
                  <a:lnTo>
                    <a:pt x="472" y="666"/>
                  </a:lnTo>
                  <a:lnTo>
                    <a:pt x="474" y="674"/>
                  </a:lnTo>
                  <a:lnTo>
                    <a:pt x="474" y="674"/>
                  </a:lnTo>
                  <a:lnTo>
                    <a:pt x="476" y="674"/>
                  </a:lnTo>
                  <a:lnTo>
                    <a:pt x="480" y="676"/>
                  </a:lnTo>
                  <a:lnTo>
                    <a:pt x="484" y="672"/>
                  </a:lnTo>
                  <a:lnTo>
                    <a:pt x="488" y="670"/>
                  </a:lnTo>
                  <a:lnTo>
                    <a:pt x="494" y="668"/>
                  </a:lnTo>
                  <a:lnTo>
                    <a:pt x="494" y="668"/>
                  </a:lnTo>
                  <a:lnTo>
                    <a:pt x="506" y="664"/>
                  </a:lnTo>
                  <a:lnTo>
                    <a:pt x="516" y="658"/>
                  </a:lnTo>
                  <a:lnTo>
                    <a:pt x="526" y="652"/>
                  </a:lnTo>
                  <a:lnTo>
                    <a:pt x="536" y="646"/>
                  </a:lnTo>
                  <a:lnTo>
                    <a:pt x="536" y="646"/>
                  </a:lnTo>
                  <a:lnTo>
                    <a:pt x="540" y="644"/>
                  </a:lnTo>
                  <a:lnTo>
                    <a:pt x="540" y="644"/>
                  </a:lnTo>
                  <a:lnTo>
                    <a:pt x="542" y="638"/>
                  </a:lnTo>
                  <a:lnTo>
                    <a:pt x="544" y="634"/>
                  </a:lnTo>
                  <a:lnTo>
                    <a:pt x="554" y="632"/>
                  </a:lnTo>
                  <a:lnTo>
                    <a:pt x="554" y="632"/>
                  </a:lnTo>
                  <a:lnTo>
                    <a:pt x="560" y="628"/>
                  </a:lnTo>
                  <a:lnTo>
                    <a:pt x="566" y="624"/>
                  </a:lnTo>
                  <a:lnTo>
                    <a:pt x="576" y="614"/>
                  </a:lnTo>
                  <a:lnTo>
                    <a:pt x="576" y="614"/>
                  </a:lnTo>
                  <a:lnTo>
                    <a:pt x="582" y="608"/>
                  </a:lnTo>
                  <a:lnTo>
                    <a:pt x="586" y="600"/>
                  </a:lnTo>
                  <a:lnTo>
                    <a:pt x="590" y="592"/>
                  </a:lnTo>
                  <a:lnTo>
                    <a:pt x="594" y="586"/>
                  </a:lnTo>
                  <a:lnTo>
                    <a:pt x="594" y="586"/>
                  </a:lnTo>
                  <a:lnTo>
                    <a:pt x="598" y="578"/>
                  </a:lnTo>
                  <a:lnTo>
                    <a:pt x="598" y="572"/>
                  </a:lnTo>
                  <a:lnTo>
                    <a:pt x="596" y="566"/>
                  </a:lnTo>
                  <a:lnTo>
                    <a:pt x="590" y="562"/>
                  </a:lnTo>
                  <a:lnTo>
                    <a:pt x="590" y="562"/>
                  </a:lnTo>
                  <a:lnTo>
                    <a:pt x="582" y="558"/>
                  </a:lnTo>
                  <a:lnTo>
                    <a:pt x="576" y="554"/>
                  </a:lnTo>
                  <a:lnTo>
                    <a:pt x="574" y="546"/>
                  </a:lnTo>
                  <a:lnTo>
                    <a:pt x="572" y="538"/>
                  </a:lnTo>
                  <a:lnTo>
                    <a:pt x="572" y="538"/>
                  </a:lnTo>
                  <a:lnTo>
                    <a:pt x="564" y="548"/>
                  </a:lnTo>
                  <a:lnTo>
                    <a:pt x="556" y="554"/>
                  </a:lnTo>
                  <a:lnTo>
                    <a:pt x="552" y="556"/>
                  </a:lnTo>
                  <a:lnTo>
                    <a:pt x="546" y="558"/>
                  </a:lnTo>
                  <a:lnTo>
                    <a:pt x="542" y="558"/>
                  </a:lnTo>
                  <a:lnTo>
                    <a:pt x="536" y="554"/>
                  </a:lnTo>
                  <a:lnTo>
                    <a:pt x="536" y="554"/>
                  </a:lnTo>
                  <a:lnTo>
                    <a:pt x="536" y="546"/>
                  </a:lnTo>
                  <a:lnTo>
                    <a:pt x="536" y="542"/>
                  </a:lnTo>
                  <a:lnTo>
                    <a:pt x="534" y="538"/>
                  </a:lnTo>
                  <a:lnTo>
                    <a:pt x="534" y="538"/>
                  </a:lnTo>
                  <a:lnTo>
                    <a:pt x="532" y="540"/>
                  </a:lnTo>
                  <a:lnTo>
                    <a:pt x="530" y="542"/>
                  </a:lnTo>
                  <a:lnTo>
                    <a:pt x="530" y="544"/>
                  </a:lnTo>
                  <a:lnTo>
                    <a:pt x="528" y="546"/>
                  </a:lnTo>
                  <a:lnTo>
                    <a:pt x="528" y="546"/>
                  </a:lnTo>
                  <a:lnTo>
                    <a:pt x="526" y="542"/>
                  </a:lnTo>
                  <a:lnTo>
                    <a:pt x="526" y="536"/>
                  </a:lnTo>
                  <a:lnTo>
                    <a:pt x="524" y="530"/>
                  </a:lnTo>
                  <a:lnTo>
                    <a:pt x="520" y="526"/>
                  </a:lnTo>
                  <a:lnTo>
                    <a:pt x="520" y="526"/>
                  </a:lnTo>
                  <a:lnTo>
                    <a:pt x="516" y="520"/>
                  </a:lnTo>
                  <a:lnTo>
                    <a:pt x="514" y="516"/>
                  </a:lnTo>
                  <a:lnTo>
                    <a:pt x="508" y="504"/>
                  </a:lnTo>
                  <a:lnTo>
                    <a:pt x="508" y="504"/>
                  </a:lnTo>
                  <a:lnTo>
                    <a:pt x="508" y="500"/>
                  </a:lnTo>
                  <a:lnTo>
                    <a:pt x="508" y="498"/>
                  </a:lnTo>
                  <a:lnTo>
                    <a:pt x="514" y="494"/>
                  </a:lnTo>
                  <a:lnTo>
                    <a:pt x="514" y="494"/>
                  </a:lnTo>
                  <a:lnTo>
                    <a:pt x="518" y="492"/>
                  </a:lnTo>
                  <a:lnTo>
                    <a:pt x="522" y="494"/>
                  </a:lnTo>
                  <a:lnTo>
                    <a:pt x="526" y="496"/>
                  </a:lnTo>
                  <a:lnTo>
                    <a:pt x="528" y="500"/>
                  </a:lnTo>
                  <a:lnTo>
                    <a:pt x="528" y="500"/>
                  </a:lnTo>
                  <a:lnTo>
                    <a:pt x="532" y="508"/>
                  </a:lnTo>
                  <a:lnTo>
                    <a:pt x="536" y="514"/>
                  </a:lnTo>
                  <a:lnTo>
                    <a:pt x="548" y="524"/>
                  </a:lnTo>
                  <a:lnTo>
                    <a:pt x="548" y="524"/>
                  </a:lnTo>
                  <a:lnTo>
                    <a:pt x="552" y="528"/>
                  </a:lnTo>
                  <a:lnTo>
                    <a:pt x="558" y="530"/>
                  </a:lnTo>
                  <a:lnTo>
                    <a:pt x="562" y="530"/>
                  </a:lnTo>
                  <a:lnTo>
                    <a:pt x="568" y="526"/>
                  </a:lnTo>
                  <a:lnTo>
                    <a:pt x="568" y="526"/>
                  </a:lnTo>
                  <a:lnTo>
                    <a:pt x="572" y="524"/>
                  </a:lnTo>
                  <a:lnTo>
                    <a:pt x="576" y="524"/>
                  </a:lnTo>
                  <a:lnTo>
                    <a:pt x="578" y="526"/>
                  </a:lnTo>
                  <a:lnTo>
                    <a:pt x="580" y="532"/>
                  </a:lnTo>
                  <a:lnTo>
                    <a:pt x="580" y="532"/>
                  </a:lnTo>
                  <a:lnTo>
                    <a:pt x="582" y="538"/>
                  </a:lnTo>
                  <a:lnTo>
                    <a:pt x="584" y="540"/>
                  </a:lnTo>
                  <a:lnTo>
                    <a:pt x="588" y="540"/>
                  </a:lnTo>
                  <a:lnTo>
                    <a:pt x="588" y="540"/>
                  </a:lnTo>
                  <a:lnTo>
                    <a:pt x="608" y="544"/>
                  </a:lnTo>
                  <a:lnTo>
                    <a:pt x="620" y="544"/>
                  </a:lnTo>
                  <a:lnTo>
                    <a:pt x="630" y="544"/>
                  </a:lnTo>
                  <a:lnTo>
                    <a:pt x="630" y="544"/>
                  </a:lnTo>
                  <a:lnTo>
                    <a:pt x="638" y="542"/>
                  </a:lnTo>
                  <a:lnTo>
                    <a:pt x="648" y="542"/>
                  </a:lnTo>
                  <a:lnTo>
                    <a:pt x="652" y="544"/>
                  </a:lnTo>
                  <a:lnTo>
                    <a:pt x="656" y="546"/>
                  </a:lnTo>
                  <a:lnTo>
                    <a:pt x="658" y="550"/>
                  </a:lnTo>
                  <a:lnTo>
                    <a:pt x="662" y="556"/>
                  </a:lnTo>
                  <a:lnTo>
                    <a:pt x="662" y="556"/>
                  </a:lnTo>
                  <a:lnTo>
                    <a:pt x="664" y="560"/>
                  </a:lnTo>
                  <a:lnTo>
                    <a:pt x="668" y="566"/>
                  </a:lnTo>
                  <a:lnTo>
                    <a:pt x="674" y="570"/>
                  </a:lnTo>
                  <a:lnTo>
                    <a:pt x="678" y="570"/>
                  </a:lnTo>
                  <a:lnTo>
                    <a:pt x="684" y="570"/>
                  </a:lnTo>
                  <a:lnTo>
                    <a:pt x="684" y="570"/>
                  </a:lnTo>
                  <a:lnTo>
                    <a:pt x="680" y="572"/>
                  </a:lnTo>
                  <a:lnTo>
                    <a:pt x="678" y="574"/>
                  </a:lnTo>
                  <a:lnTo>
                    <a:pt x="674" y="576"/>
                  </a:lnTo>
                  <a:lnTo>
                    <a:pt x="674" y="576"/>
                  </a:lnTo>
                  <a:lnTo>
                    <a:pt x="680" y="586"/>
                  </a:lnTo>
                  <a:lnTo>
                    <a:pt x="682" y="588"/>
                  </a:lnTo>
                  <a:lnTo>
                    <a:pt x="688" y="590"/>
                  </a:lnTo>
                  <a:lnTo>
                    <a:pt x="688" y="590"/>
                  </a:lnTo>
                  <a:lnTo>
                    <a:pt x="692" y="590"/>
                  </a:lnTo>
                  <a:lnTo>
                    <a:pt x="696" y="586"/>
                  </a:lnTo>
                  <a:lnTo>
                    <a:pt x="700" y="576"/>
                  </a:lnTo>
                  <a:lnTo>
                    <a:pt x="700" y="576"/>
                  </a:lnTo>
                  <a:lnTo>
                    <a:pt x="702" y="586"/>
                  </a:lnTo>
                  <a:lnTo>
                    <a:pt x="702" y="594"/>
                  </a:lnTo>
                  <a:lnTo>
                    <a:pt x="702" y="594"/>
                  </a:lnTo>
                  <a:lnTo>
                    <a:pt x="704" y="618"/>
                  </a:lnTo>
                  <a:lnTo>
                    <a:pt x="708" y="642"/>
                  </a:lnTo>
                  <a:lnTo>
                    <a:pt x="708" y="642"/>
                  </a:lnTo>
                  <a:lnTo>
                    <a:pt x="730" y="702"/>
                  </a:lnTo>
                  <a:lnTo>
                    <a:pt x="730" y="702"/>
                  </a:lnTo>
                  <a:lnTo>
                    <a:pt x="732" y="712"/>
                  </a:lnTo>
                  <a:lnTo>
                    <a:pt x="732" y="716"/>
                  </a:lnTo>
                  <a:lnTo>
                    <a:pt x="736" y="720"/>
                  </a:lnTo>
                  <a:lnTo>
                    <a:pt x="736" y="720"/>
                  </a:lnTo>
                  <a:lnTo>
                    <a:pt x="738" y="722"/>
                  </a:lnTo>
                  <a:lnTo>
                    <a:pt x="740" y="722"/>
                  </a:lnTo>
                  <a:lnTo>
                    <a:pt x="742" y="720"/>
                  </a:lnTo>
                  <a:lnTo>
                    <a:pt x="742" y="720"/>
                  </a:lnTo>
                  <a:lnTo>
                    <a:pt x="750" y="708"/>
                  </a:lnTo>
                  <a:lnTo>
                    <a:pt x="756" y="694"/>
                  </a:lnTo>
                  <a:lnTo>
                    <a:pt x="758" y="678"/>
                  </a:lnTo>
                  <a:lnTo>
                    <a:pt x="758" y="664"/>
                  </a:lnTo>
                  <a:lnTo>
                    <a:pt x="758" y="664"/>
                  </a:lnTo>
                  <a:lnTo>
                    <a:pt x="758" y="654"/>
                  </a:lnTo>
                  <a:lnTo>
                    <a:pt x="760" y="646"/>
                  </a:lnTo>
                  <a:lnTo>
                    <a:pt x="764" y="640"/>
                  </a:lnTo>
                  <a:lnTo>
                    <a:pt x="772" y="636"/>
                  </a:lnTo>
                  <a:lnTo>
                    <a:pt x="772" y="636"/>
                  </a:lnTo>
                  <a:lnTo>
                    <a:pt x="774" y="634"/>
                  </a:lnTo>
                  <a:lnTo>
                    <a:pt x="774" y="634"/>
                  </a:lnTo>
                  <a:lnTo>
                    <a:pt x="790" y="614"/>
                  </a:lnTo>
                  <a:lnTo>
                    <a:pt x="798" y="606"/>
                  </a:lnTo>
                  <a:lnTo>
                    <a:pt x="808" y="598"/>
                  </a:lnTo>
                  <a:lnTo>
                    <a:pt x="808" y="598"/>
                  </a:lnTo>
                  <a:lnTo>
                    <a:pt x="810" y="594"/>
                  </a:lnTo>
                  <a:lnTo>
                    <a:pt x="812" y="590"/>
                  </a:lnTo>
                  <a:lnTo>
                    <a:pt x="812" y="590"/>
                  </a:lnTo>
                  <a:lnTo>
                    <a:pt x="812" y="584"/>
                  </a:lnTo>
                  <a:lnTo>
                    <a:pt x="816" y="582"/>
                  </a:lnTo>
                  <a:lnTo>
                    <a:pt x="820" y="580"/>
                  </a:lnTo>
                  <a:lnTo>
                    <a:pt x="824" y="580"/>
                  </a:lnTo>
                  <a:lnTo>
                    <a:pt x="824" y="580"/>
                  </a:lnTo>
                  <a:lnTo>
                    <a:pt x="832" y="580"/>
                  </a:lnTo>
                  <a:lnTo>
                    <a:pt x="838" y="578"/>
                  </a:lnTo>
                  <a:lnTo>
                    <a:pt x="840" y="574"/>
                  </a:lnTo>
                  <a:lnTo>
                    <a:pt x="840" y="566"/>
                  </a:lnTo>
                  <a:lnTo>
                    <a:pt x="840" y="566"/>
                  </a:lnTo>
                  <a:lnTo>
                    <a:pt x="846" y="570"/>
                  </a:lnTo>
                  <a:lnTo>
                    <a:pt x="850" y="574"/>
                  </a:lnTo>
                  <a:lnTo>
                    <a:pt x="852" y="578"/>
                  </a:lnTo>
                  <a:lnTo>
                    <a:pt x="852" y="584"/>
                  </a:lnTo>
                  <a:lnTo>
                    <a:pt x="852" y="584"/>
                  </a:lnTo>
                  <a:lnTo>
                    <a:pt x="854" y="590"/>
                  </a:lnTo>
                  <a:lnTo>
                    <a:pt x="858" y="594"/>
                  </a:lnTo>
                  <a:lnTo>
                    <a:pt x="858" y="594"/>
                  </a:lnTo>
                  <a:lnTo>
                    <a:pt x="864" y="602"/>
                  </a:lnTo>
                  <a:lnTo>
                    <a:pt x="870" y="612"/>
                  </a:lnTo>
                  <a:lnTo>
                    <a:pt x="872" y="622"/>
                  </a:lnTo>
                  <a:lnTo>
                    <a:pt x="872" y="632"/>
                  </a:lnTo>
                  <a:lnTo>
                    <a:pt x="872" y="632"/>
                  </a:lnTo>
                  <a:lnTo>
                    <a:pt x="872" y="638"/>
                  </a:lnTo>
                  <a:lnTo>
                    <a:pt x="874" y="640"/>
                  </a:lnTo>
                  <a:lnTo>
                    <a:pt x="874" y="640"/>
                  </a:lnTo>
                  <a:lnTo>
                    <a:pt x="878" y="640"/>
                  </a:lnTo>
                  <a:lnTo>
                    <a:pt x="882" y="638"/>
                  </a:lnTo>
                  <a:lnTo>
                    <a:pt x="882" y="638"/>
                  </a:lnTo>
                  <a:lnTo>
                    <a:pt x="888" y="632"/>
                  </a:lnTo>
                  <a:lnTo>
                    <a:pt x="888" y="632"/>
                  </a:lnTo>
                  <a:lnTo>
                    <a:pt x="894" y="634"/>
                  </a:lnTo>
                  <a:lnTo>
                    <a:pt x="894" y="634"/>
                  </a:lnTo>
                  <a:lnTo>
                    <a:pt x="896" y="642"/>
                  </a:lnTo>
                  <a:lnTo>
                    <a:pt x="898" y="652"/>
                  </a:lnTo>
                  <a:lnTo>
                    <a:pt x="900" y="660"/>
                  </a:lnTo>
                  <a:lnTo>
                    <a:pt x="904" y="668"/>
                  </a:lnTo>
                  <a:lnTo>
                    <a:pt x="904" y="668"/>
                  </a:lnTo>
                  <a:lnTo>
                    <a:pt x="904" y="686"/>
                  </a:lnTo>
                  <a:lnTo>
                    <a:pt x="902" y="702"/>
                  </a:lnTo>
                  <a:lnTo>
                    <a:pt x="902" y="702"/>
                  </a:lnTo>
                  <a:lnTo>
                    <a:pt x="902" y="710"/>
                  </a:lnTo>
                  <a:lnTo>
                    <a:pt x="902" y="716"/>
                  </a:lnTo>
                  <a:lnTo>
                    <a:pt x="906" y="722"/>
                  </a:lnTo>
                  <a:lnTo>
                    <a:pt x="910" y="730"/>
                  </a:lnTo>
                  <a:lnTo>
                    <a:pt x="910" y="730"/>
                  </a:lnTo>
                  <a:lnTo>
                    <a:pt x="916" y="742"/>
                  </a:lnTo>
                  <a:lnTo>
                    <a:pt x="918" y="756"/>
                  </a:lnTo>
                  <a:lnTo>
                    <a:pt x="918" y="756"/>
                  </a:lnTo>
                  <a:lnTo>
                    <a:pt x="920" y="766"/>
                  </a:lnTo>
                  <a:lnTo>
                    <a:pt x="924" y="774"/>
                  </a:lnTo>
                  <a:lnTo>
                    <a:pt x="930" y="782"/>
                  </a:lnTo>
                  <a:lnTo>
                    <a:pt x="938" y="790"/>
                  </a:lnTo>
                  <a:lnTo>
                    <a:pt x="938" y="790"/>
                  </a:lnTo>
                  <a:lnTo>
                    <a:pt x="942" y="792"/>
                  </a:lnTo>
                  <a:lnTo>
                    <a:pt x="946" y="792"/>
                  </a:lnTo>
                  <a:lnTo>
                    <a:pt x="946" y="792"/>
                  </a:lnTo>
                  <a:lnTo>
                    <a:pt x="946" y="790"/>
                  </a:lnTo>
                  <a:lnTo>
                    <a:pt x="946" y="788"/>
                  </a:lnTo>
                  <a:lnTo>
                    <a:pt x="946" y="784"/>
                  </a:lnTo>
                  <a:lnTo>
                    <a:pt x="946" y="784"/>
                  </a:lnTo>
                  <a:lnTo>
                    <a:pt x="942" y="776"/>
                  </a:lnTo>
                  <a:lnTo>
                    <a:pt x="940" y="772"/>
                  </a:lnTo>
                  <a:lnTo>
                    <a:pt x="940" y="768"/>
                  </a:lnTo>
                  <a:lnTo>
                    <a:pt x="940" y="768"/>
                  </a:lnTo>
                  <a:lnTo>
                    <a:pt x="940" y="758"/>
                  </a:lnTo>
                  <a:lnTo>
                    <a:pt x="938" y="750"/>
                  </a:lnTo>
                  <a:lnTo>
                    <a:pt x="932" y="744"/>
                  </a:lnTo>
                  <a:lnTo>
                    <a:pt x="926" y="738"/>
                  </a:lnTo>
                  <a:lnTo>
                    <a:pt x="926" y="738"/>
                  </a:lnTo>
                  <a:lnTo>
                    <a:pt x="918" y="728"/>
                  </a:lnTo>
                  <a:lnTo>
                    <a:pt x="912" y="718"/>
                  </a:lnTo>
                  <a:lnTo>
                    <a:pt x="910" y="708"/>
                  </a:lnTo>
                  <a:lnTo>
                    <a:pt x="908" y="696"/>
                  </a:lnTo>
                  <a:lnTo>
                    <a:pt x="908" y="696"/>
                  </a:lnTo>
                  <a:lnTo>
                    <a:pt x="912" y="684"/>
                  </a:lnTo>
                  <a:lnTo>
                    <a:pt x="914" y="672"/>
                  </a:lnTo>
                  <a:lnTo>
                    <a:pt x="914" y="672"/>
                  </a:lnTo>
                  <a:lnTo>
                    <a:pt x="914" y="668"/>
                  </a:lnTo>
                  <a:lnTo>
                    <a:pt x="918" y="666"/>
                  </a:lnTo>
                  <a:lnTo>
                    <a:pt x="918" y="666"/>
                  </a:lnTo>
                  <a:lnTo>
                    <a:pt x="920" y="666"/>
                  </a:lnTo>
                  <a:lnTo>
                    <a:pt x="922" y="668"/>
                  </a:lnTo>
                  <a:lnTo>
                    <a:pt x="922" y="668"/>
                  </a:lnTo>
                  <a:lnTo>
                    <a:pt x="926" y="676"/>
                  </a:lnTo>
                  <a:lnTo>
                    <a:pt x="932" y="682"/>
                  </a:lnTo>
                  <a:lnTo>
                    <a:pt x="944" y="694"/>
                  </a:lnTo>
                  <a:lnTo>
                    <a:pt x="944" y="694"/>
                  </a:lnTo>
                  <a:lnTo>
                    <a:pt x="952" y="704"/>
                  </a:lnTo>
                  <a:lnTo>
                    <a:pt x="954" y="710"/>
                  </a:lnTo>
                  <a:lnTo>
                    <a:pt x="954" y="716"/>
                  </a:lnTo>
                  <a:lnTo>
                    <a:pt x="954" y="716"/>
                  </a:lnTo>
                  <a:lnTo>
                    <a:pt x="960" y="708"/>
                  </a:lnTo>
                  <a:lnTo>
                    <a:pt x="966" y="702"/>
                  </a:lnTo>
                  <a:lnTo>
                    <a:pt x="982" y="690"/>
                  </a:lnTo>
                  <a:lnTo>
                    <a:pt x="982" y="690"/>
                  </a:lnTo>
                  <a:lnTo>
                    <a:pt x="984" y="686"/>
                  </a:lnTo>
                  <a:lnTo>
                    <a:pt x="984" y="686"/>
                  </a:lnTo>
                  <a:lnTo>
                    <a:pt x="986" y="672"/>
                  </a:lnTo>
                  <a:lnTo>
                    <a:pt x="986" y="660"/>
                  </a:lnTo>
                  <a:lnTo>
                    <a:pt x="982" y="648"/>
                  </a:lnTo>
                  <a:lnTo>
                    <a:pt x="974" y="636"/>
                  </a:lnTo>
                  <a:lnTo>
                    <a:pt x="974" y="636"/>
                  </a:lnTo>
                  <a:lnTo>
                    <a:pt x="964" y="620"/>
                  </a:lnTo>
                  <a:lnTo>
                    <a:pt x="964" y="620"/>
                  </a:lnTo>
                  <a:lnTo>
                    <a:pt x="958" y="612"/>
                  </a:lnTo>
                  <a:lnTo>
                    <a:pt x="958" y="606"/>
                  </a:lnTo>
                  <a:lnTo>
                    <a:pt x="962" y="598"/>
                  </a:lnTo>
                  <a:lnTo>
                    <a:pt x="966" y="592"/>
                  </a:lnTo>
                  <a:lnTo>
                    <a:pt x="966" y="592"/>
                  </a:lnTo>
                  <a:lnTo>
                    <a:pt x="970" y="586"/>
                  </a:lnTo>
                  <a:lnTo>
                    <a:pt x="976" y="582"/>
                  </a:lnTo>
                  <a:lnTo>
                    <a:pt x="982" y="582"/>
                  </a:lnTo>
                  <a:lnTo>
                    <a:pt x="990" y="582"/>
                  </a:lnTo>
                  <a:lnTo>
                    <a:pt x="990" y="582"/>
                  </a:lnTo>
                  <a:lnTo>
                    <a:pt x="990" y="588"/>
                  </a:lnTo>
                  <a:lnTo>
                    <a:pt x="990" y="592"/>
                  </a:lnTo>
                  <a:lnTo>
                    <a:pt x="992" y="592"/>
                  </a:lnTo>
                  <a:lnTo>
                    <a:pt x="992" y="592"/>
                  </a:lnTo>
                  <a:lnTo>
                    <a:pt x="994" y="592"/>
                  </a:lnTo>
                  <a:lnTo>
                    <a:pt x="994" y="592"/>
                  </a:lnTo>
                  <a:lnTo>
                    <a:pt x="994" y="586"/>
                  </a:lnTo>
                  <a:lnTo>
                    <a:pt x="994" y="586"/>
                  </a:lnTo>
                  <a:lnTo>
                    <a:pt x="1000" y="584"/>
                  </a:lnTo>
                  <a:lnTo>
                    <a:pt x="1008" y="580"/>
                  </a:lnTo>
                  <a:lnTo>
                    <a:pt x="1014" y="578"/>
                  </a:lnTo>
                  <a:lnTo>
                    <a:pt x="1020" y="574"/>
                  </a:lnTo>
                  <a:lnTo>
                    <a:pt x="1020" y="574"/>
                  </a:lnTo>
                  <a:lnTo>
                    <a:pt x="1022" y="574"/>
                  </a:lnTo>
                  <a:lnTo>
                    <a:pt x="1026" y="574"/>
                  </a:lnTo>
                  <a:lnTo>
                    <a:pt x="1026" y="574"/>
                  </a:lnTo>
                  <a:lnTo>
                    <a:pt x="1026" y="572"/>
                  </a:lnTo>
                  <a:lnTo>
                    <a:pt x="1026" y="572"/>
                  </a:lnTo>
                  <a:lnTo>
                    <a:pt x="1038" y="568"/>
                  </a:lnTo>
                  <a:lnTo>
                    <a:pt x="1048" y="562"/>
                  </a:lnTo>
                  <a:lnTo>
                    <a:pt x="1056" y="552"/>
                  </a:lnTo>
                  <a:lnTo>
                    <a:pt x="1064" y="544"/>
                  </a:lnTo>
                  <a:lnTo>
                    <a:pt x="1064" y="544"/>
                  </a:lnTo>
                  <a:lnTo>
                    <a:pt x="1072" y="526"/>
                  </a:lnTo>
                  <a:lnTo>
                    <a:pt x="1076" y="518"/>
                  </a:lnTo>
                  <a:lnTo>
                    <a:pt x="1080" y="510"/>
                  </a:lnTo>
                  <a:lnTo>
                    <a:pt x="1080" y="510"/>
                  </a:lnTo>
                  <a:lnTo>
                    <a:pt x="1084" y="502"/>
                  </a:lnTo>
                  <a:lnTo>
                    <a:pt x="1084" y="498"/>
                  </a:lnTo>
                  <a:lnTo>
                    <a:pt x="1082" y="494"/>
                  </a:lnTo>
                  <a:lnTo>
                    <a:pt x="1082" y="494"/>
                  </a:lnTo>
                  <a:lnTo>
                    <a:pt x="1078" y="488"/>
                  </a:lnTo>
                  <a:lnTo>
                    <a:pt x="1078" y="488"/>
                  </a:lnTo>
                  <a:lnTo>
                    <a:pt x="1082" y="488"/>
                  </a:lnTo>
                  <a:lnTo>
                    <a:pt x="1082" y="486"/>
                  </a:lnTo>
                  <a:lnTo>
                    <a:pt x="1082" y="482"/>
                  </a:lnTo>
                  <a:lnTo>
                    <a:pt x="1080" y="476"/>
                  </a:lnTo>
                  <a:lnTo>
                    <a:pt x="1080" y="476"/>
                  </a:lnTo>
                  <a:lnTo>
                    <a:pt x="1082" y="474"/>
                  </a:lnTo>
                  <a:lnTo>
                    <a:pt x="1082" y="474"/>
                  </a:lnTo>
                  <a:lnTo>
                    <a:pt x="1078" y="468"/>
                  </a:lnTo>
                  <a:lnTo>
                    <a:pt x="1076" y="462"/>
                  </a:lnTo>
                  <a:lnTo>
                    <a:pt x="1074" y="454"/>
                  </a:lnTo>
                  <a:lnTo>
                    <a:pt x="1068" y="448"/>
                  </a:lnTo>
                  <a:lnTo>
                    <a:pt x="1068" y="448"/>
                  </a:lnTo>
                  <a:lnTo>
                    <a:pt x="1064" y="446"/>
                  </a:lnTo>
                  <a:lnTo>
                    <a:pt x="1064" y="442"/>
                  </a:lnTo>
                  <a:lnTo>
                    <a:pt x="1068" y="436"/>
                  </a:lnTo>
                  <a:lnTo>
                    <a:pt x="1068" y="436"/>
                  </a:lnTo>
                  <a:lnTo>
                    <a:pt x="1078" y="426"/>
                  </a:lnTo>
                  <a:lnTo>
                    <a:pt x="1090" y="420"/>
                  </a:lnTo>
                  <a:lnTo>
                    <a:pt x="1090" y="420"/>
                  </a:lnTo>
                  <a:lnTo>
                    <a:pt x="1078" y="416"/>
                  </a:lnTo>
                  <a:lnTo>
                    <a:pt x="1074" y="416"/>
                  </a:lnTo>
                  <a:lnTo>
                    <a:pt x="1068" y="420"/>
                  </a:lnTo>
                  <a:lnTo>
                    <a:pt x="1068" y="420"/>
                  </a:lnTo>
                  <a:lnTo>
                    <a:pt x="1066" y="420"/>
                  </a:lnTo>
                  <a:lnTo>
                    <a:pt x="1064" y="420"/>
                  </a:lnTo>
                  <a:lnTo>
                    <a:pt x="1062" y="416"/>
                  </a:lnTo>
                  <a:lnTo>
                    <a:pt x="1058" y="410"/>
                  </a:lnTo>
                  <a:lnTo>
                    <a:pt x="1056" y="408"/>
                  </a:lnTo>
                  <a:lnTo>
                    <a:pt x="1052" y="408"/>
                  </a:lnTo>
                  <a:lnTo>
                    <a:pt x="1052" y="408"/>
                  </a:lnTo>
                  <a:lnTo>
                    <a:pt x="1052" y="406"/>
                  </a:lnTo>
                  <a:lnTo>
                    <a:pt x="1052" y="402"/>
                  </a:lnTo>
                  <a:lnTo>
                    <a:pt x="1052" y="402"/>
                  </a:lnTo>
                  <a:lnTo>
                    <a:pt x="1054" y="400"/>
                  </a:lnTo>
                  <a:lnTo>
                    <a:pt x="1054" y="400"/>
                  </a:lnTo>
                  <a:lnTo>
                    <a:pt x="1060" y="398"/>
                  </a:lnTo>
                  <a:lnTo>
                    <a:pt x="1066" y="394"/>
                  </a:lnTo>
                  <a:lnTo>
                    <a:pt x="1070" y="390"/>
                  </a:lnTo>
                  <a:lnTo>
                    <a:pt x="1074" y="386"/>
                  </a:lnTo>
                  <a:lnTo>
                    <a:pt x="1074" y="386"/>
                  </a:lnTo>
                  <a:lnTo>
                    <a:pt x="1080" y="382"/>
                  </a:lnTo>
                  <a:lnTo>
                    <a:pt x="1082" y="382"/>
                  </a:lnTo>
                  <a:lnTo>
                    <a:pt x="1086" y="382"/>
                  </a:lnTo>
                  <a:lnTo>
                    <a:pt x="1086" y="382"/>
                  </a:lnTo>
                  <a:lnTo>
                    <a:pt x="1088" y="386"/>
                  </a:lnTo>
                  <a:lnTo>
                    <a:pt x="1088" y="388"/>
                  </a:lnTo>
                  <a:lnTo>
                    <a:pt x="1084" y="392"/>
                  </a:lnTo>
                  <a:lnTo>
                    <a:pt x="1084" y="392"/>
                  </a:lnTo>
                  <a:lnTo>
                    <a:pt x="1082" y="394"/>
                  </a:lnTo>
                  <a:lnTo>
                    <a:pt x="1082" y="396"/>
                  </a:lnTo>
                  <a:lnTo>
                    <a:pt x="1084" y="400"/>
                  </a:lnTo>
                  <a:lnTo>
                    <a:pt x="1084" y="400"/>
                  </a:lnTo>
                  <a:lnTo>
                    <a:pt x="1086" y="400"/>
                  </a:lnTo>
                  <a:lnTo>
                    <a:pt x="1086" y="400"/>
                  </a:lnTo>
                  <a:lnTo>
                    <a:pt x="1090" y="396"/>
                  </a:lnTo>
                  <a:lnTo>
                    <a:pt x="1090" y="396"/>
                  </a:lnTo>
                  <a:lnTo>
                    <a:pt x="1096" y="394"/>
                  </a:lnTo>
                  <a:lnTo>
                    <a:pt x="1096" y="394"/>
                  </a:lnTo>
                  <a:lnTo>
                    <a:pt x="1100" y="392"/>
                  </a:lnTo>
                  <a:lnTo>
                    <a:pt x="1102" y="392"/>
                  </a:lnTo>
                  <a:lnTo>
                    <a:pt x="1110" y="394"/>
                  </a:lnTo>
                  <a:lnTo>
                    <a:pt x="1110" y="394"/>
                  </a:lnTo>
                  <a:lnTo>
                    <a:pt x="1112" y="398"/>
                  </a:lnTo>
                  <a:lnTo>
                    <a:pt x="1112" y="400"/>
                  </a:lnTo>
                  <a:lnTo>
                    <a:pt x="1110" y="406"/>
                  </a:lnTo>
                  <a:lnTo>
                    <a:pt x="1110" y="406"/>
                  </a:lnTo>
                  <a:lnTo>
                    <a:pt x="1110" y="410"/>
                  </a:lnTo>
                  <a:lnTo>
                    <a:pt x="1110" y="412"/>
                  </a:lnTo>
                  <a:lnTo>
                    <a:pt x="1112" y="412"/>
                  </a:lnTo>
                  <a:lnTo>
                    <a:pt x="1116" y="412"/>
                  </a:lnTo>
                  <a:lnTo>
                    <a:pt x="1116" y="412"/>
                  </a:lnTo>
                  <a:lnTo>
                    <a:pt x="1120" y="414"/>
                  </a:lnTo>
                  <a:lnTo>
                    <a:pt x="1122" y="416"/>
                  </a:lnTo>
                  <a:lnTo>
                    <a:pt x="1124" y="418"/>
                  </a:lnTo>
                  <a:lnTo>
                    <a:pt x="1124" y="422"/>
                  </a:lnTo>
                  <a:lnTo>
                    <a:pt x="1124" y="422"/>
                  </a:lnTo>
                  <a:lnTo>
                    <a:pt x="1120" y="448"/>
                  </a:lnTo>
                  <a:lnTo>
                    <a:pt x="1120" y="448"/>
                  </a:lnTo>
                  <a:lnTo>
                    <a:pt x="1132" y="444"/>
                  </a:lnTo>
                  <a:lnTo>
                    <a:pt x="1140" y="440"/>
                  </a:lnTo>
                  <a:lnTo>
                    <a:pt x="1140" y="440"/>
                  </a:lnTo>
                  <a:lnTo>
                    <a:pt x="1144" y="436"/>
                  </a:lnTo>
                  <a:lnTo>
                    <a:pt x="1144" y="432"/>
                  </a:lnTo>
                  <a:lnTo>
                    <a:pt x="1142" y="422"/>
                  </a:lnTo>
                  <a:lnTo>
                    <a:pt x="1142" y="422"/>
                  </a:lnTo>
                  <a:lnTo>
                    <a:pt x="1138" y="412"/>
                  </a:lnTo>
                  <a:lnTo>
                    <a:pt x="1132" y="402"/>
                  </a:lnTo>
                  <a:lnTo>
                    <a:pt x="1132" y="402"/>
                  </a:lnTo>
                  <a:lnTo>
                    <a:pt x="1128" y="398"/>
                  </a:lnTo>
                  <a:lnTo>
                    <a:pt x="1128" y="396"/>
                  </a:lnTo>
                  <a:lnTo>
                    <a:pt x="1130" y="392"/>
                  </a:lnTo>
                  <a:lnTo>
                    <a:pt x="1134" y="390"/>
                  </a:lnTo>
                  <a:lnTo>
                    <a:pt x="1134" y="390"/>
                  </a:lnTo>
                  <a:lnTo>
                    <a:pt x="1142" y="384"/>
                  </a:lnTo>
                  <a:lnTo>
                    <a:pt x="1146" y="374"/>
                  </a:lnTo>
                  <a:lnTo>
                    <a:pt x="1146" y="374"/>
                  </a:lnTo>
                  <a:lnTo>
                    <a:pt x="1150" y="368"/>
                  </a:lnTo>
                  <a:lnTo>
                    <a:pt x="1154" y="362"/>
                  </a:lnTo>
                  <a:lnTo>
                    <a:pt x="1160" y="360"/>
                  </a:lnTo>
                  <a:lnTo>
                    <a:pt x="1162" y="358"/>
                  </a:lnTo>
                  <a:lnTo>
                    <a:pt x="1166" y="360"/>
                  </a:lnTo>
                  <a:lnTo>
                    <a:pt x="1166" y="360"/>
                  </a:lnTo>
                  <a:lnTo>
                    <a:pt x="1172" y="362"/>
                  </a:lnTo>
                  <a:lnTo>
                    <a:pt x="1178" y="360"/>
                  </a:lnTo>
                  <a:lnTo>
                    <a:pt x="1184" y="358"/>
                  </a:lnTo>
                  <a:lnTo>
                    <a:pt x="1188" y="354"/>
                  </a:lnTo>
                  <a:lnTo>
                    <a:pt x="1188" y="354"/>
                  </a:lnTo>
                  <a:lnTo>
                    <a:pt x="1202" y="336"/>
                  </a:lnTo>
                  <a:lnTo>
                    <a:pt x="1216" y="320"/>
                  </a:lnTo>
                  <a:lnTo>
                    <a:pt x="1222" y="310"/>
                  </a:lnTo>
                  <a:lnTo>
                    <a:pt x="1226" y="300"/>
                  </a:lnTo>
                  <a:lnTo>
                    <a:pt x="1230" y="290"/>
                  </a:lnTo>
                  <a:lnTo>
                    <a:pt x="1230" y="278"/>
                  </a:lnTo>
                  <a:lnTo>
                    <a:pt x="1230" y="278"/>
                  </a:lnTo>
                  <a:lnTo>
                    <a:pt x="1232" y="274"/>
                  </a:lnTo>
                  <a:lnTo>
                    <a:pt x="1232" y="272"/>
                  </a:lnTo>
                  <a:lnTo>
                    <a:pt x="1232" y="272"/>
                  </a:lnTo>
                  <a:lnTo>
                    <a:pt x="1236" y="268"/>
                  </a:lnTo>
                  <a:lnTo>
                    <a:pt x="1236" y="264"/>
                  </a:lnTo>
                  <a:lnTo>
                    <a:pt x="1236" y="254"/>
                  </a:lnTo>
                  <a:lnTo>
                    <a:pt x="1236" y="254"/>
                  </a:lnTo>
                  <a:lnTo>
                    <a:pt x="1232" y="250"/>
                  </a:lnTo>
                  <a:lnTo>
                    <a:pt x="1228" y="246"/>
                  </a:lnTo>
                  <a:lnTo>
                    <a:pt x="1220" y="246"/>
                  </a:lnTo>
                  <a:lnTo>
                    <a:pt x="1216" y="248"/>
                  </a:lnTo>
                  <a:lnTo>
                    <a:pt x="1216" y="248"/>
                  </a:lnTo>
                  <a:lnTo>
                    <a:pt x="1210" y="250"/>
                  </a:lnTo>
                  <a:lnTo>
                    <a:pt x="1206" y="250"/>
                  </a:lnTo>
                  <a:lnTo>
                    <a:pt x="1204" y="248"/>
                  </a:lnTo>
                  <a:lnTo>
                    <a:pt x="1202" y="248"/>
                  </a:lnTo>
                  <a:lnTo>
                    <a:pt x="1202" y="248"/>
                  </a:lnTo>
                  <a:lnTo>
                    <a:pt x="1200" y="242"/>
                  </a:lnTo>
                  <a:lnTo>
                    <a:pt x="1196" y="240"/>
                  </a:lnTo>
                  <a:lnTo>
                    <a:pt x="1186" y="236"/>
                  </a:lnTo>
                  <a:lnTo>
                    <a:pt x="1186" y="236"/>
                  </a:lnTo>
                  <a:lnTo>
                    <a:pt x="1202" y="228"/>
                  </a:lnTo>
                  <a:lnTo>
                    <a:pt x="1214" y="218"/>
                  </a:lnTo>
                  <a:lnTo>
                    <a:pt x="1238" y="196"/>
                  </a:lnTo>
                  <a:lnTo>
                    <a:pt x="1238" y="196"/>
                  </a:lnTo>
                  <a:lnTo>
                    <a:pt x="1248" y="190"/>
                  </a:lnTo>
                  <a:lnTo>
                    <a:pt x="1260" y="190"/>
                  </a:lnTo>
                  <a:lnTo>
                    <a:pt x="1260" y="190"/>
                  </a:lnTo>
                  <a:lnTo>
                    <a:pt x="1280" y="190"/>
                  </a:lnTo>
                  <a:lnTo>
                    <a:pt x="1290" y="190"/>
                  </a:lnTo>
                  <a:lnTo>
                    <a:pt x="1300" y="186"/>
                  </a:lnTo>
                  <a:lnTo>
                    <a:pt x="1300" y="186"/>
                  </a:lnTo>
                  <a:lnTo>
                    <a:pt x="1304" y="184"/>
                  </a:lnTo>
                  <a:lnTo>
                    <a:pt x="1308" y="186"/>
                  </a:lnTo>
                  <a:lnTo>
                    <a:pt x="1316" y="188"/>
                  </a:lnTo>
                  <a:lnTo>
                    <a:pt x="1316" y="188"/>
                  </a:lnTo>
                  <a:lnTo>
                    <a:pt x="1322" y="192"/>
                  </a:lnTo>
                  <a:lnTo>
                    <a:pt x="1328" y="192"/>
                  </a:lnTo>
                  <a:lnTo>
                    <a:pt x="1328" y="192"/>
                  </a:lnTo>
                  <a:lnTo>
                    <a:pt x="1342" y="192"/>
                  </a:lnTo>
                  <a:lnTo>
                    <a:pt x="1342" y="192"/>
                  </a:lnTo>
                  <a:lnTo>
                    <a:pt x="1340" y="188"/>
                  </a:lnTo>
                  <a:lnTo>
                    <a:pt x="1338" y="186"/>
                  </a:lnTo>
                  <a:lnTo>
                    <a:pt x="1338" y="186"/>
                  </a:lnTo>
                  <a:lnTo>
                    <a:pt x="1338" y="184"/>
                  </a:lnTo>
                  <a:lnTo>
                    <a:pt x="1338" y="184"/>
                  </a:lnTo>
                  <a:lnTo>
                    <a:pt x="1340" y="182"/>
                  </a:lnTo>
                  <a:lnTo>
                    <a:pt x="1340" y="182"/>
                  </a:lnTo>
                  <a:lnTo>
                    <a:pt x="1348" y="174"/>
                  </a:lnTo>
                  <a:lnTo>
                    <a:pt x="1358" y="168"/>
                  </a:lnTo>
                  <a:lnTo>
                    <a:pt x="1368" y="164"/>
                  </a:lnTo>
                  <a:lnTo>
                    <a:pt x="1374" y="164"/>
                  </a:lnTo>
                  <a:lnTo>
                    <a:pt x="1380" y="164"/>
                  </a:lnTo>
                  <a:lnTo>
                    <a:pt x="1380" y="164"/>
                  </a:lnTo>
                  <a:lnTo>
                    <a:pt x="1382" y="164"/>
                  </a:lnTo>
                  <a:lnTo>
                    <a:pt x="1384" y="166"/>
                  </a:lnTo>
                  <a:lnTo>
                    <a:pt x="1384" y="166"/>
                  </a:lnTo>
                  <a:lnTo>
                    <a:pt x="1386" y="170"/>
                  </a:lnTo>
                  <a:lnTo>
                    <a:pt x="1388" y="172"/>
                  </a:lnTo>
                  <a:lnTo>
                    <a:pt x="1396" y="170"/>
                  </a:lnTo>
                  <a:lnTo>
                    <a:pt x="1396" y="170"/>
                  </a:lnTo>
                  <a:lnTo>
                    <a:pt x="1402" y="164"/>
                  </a:lnTo>
                  <a:lnTo>
                    <a:pt x="1406" y="160"/>
                  </a:lnTo>
                  <a:lnTo>
                    <a:pt x="1412" y="156"/>
                  </a:lnTo>
                  <a:lnTo>
                    <a:pt x="1416" y="154"/>
                  </a:lnTo>
                  <a:lnTo>
                    <a:pt x="1420" y="154"/>
                  </a:lnTo>
                  <a:lnTo>
                    <a:pt x="1420" y="154"/>
                  </a:lnTo>
                  <a:lnTo>
                    <a:pt x="1416" y="164"/>
                  </a:lnTo>
                  <a:lnTo>
                    <a:pt x="1410" y="172"/>
                  </a:lnTo>
                  <a:lnTo>
                    <a:pt x="1402" y="178"/>
                  </a:lnTo>
                  <a:lnTo>
                    <a:pt x="1394" y="182"/>
                  </a:lnTo>
                  <a:lnTo>
                    <a:pt x="1394" y="182"/>
                  </a:lnTo>
                  <a:lnTo>
                    <a:pt x="1382" y="194"/>
                  </a:lnTo>
                  <a:lnTo>
                    <a:pt x="1368" y="204"/>
                  </a:lnTo>
                  <a:lnTo>
                    <a:pt x="1368" y="204"/>
                  </a:lnTo>
                  <a:lnTo>
                    <a:pt x="1358" y="212"/>
                  </a:lnTo>
                  <a:lnTo>
                    <a:pt x="1350" y="222"/>
                  </a:lnTo>
                  <a:lnTo>
                    <a:pt x="1348" y="230"/>
                  </a:lnTo>
                  <a:lnTo>
                    <a:pt x="1350" y="242"/>
                  </a:lnTo>
                  <a:lnTo>
                    <a:pt x="1350" y="242"/>
                  </a:lnTo>
                  <a:lnTo>
                    <a:pt x="1356" y="270"/>
                  </a:lnTo>
                  <a:lnTo>
                    <a:pt x="1356" y="270"/>
                  </a:lnTo>
                  <a:lnTo>
                    <a:pt x="1358" y="274"/>
                  </a:lnTo>
                  <a:lnTo>
                    <a:pt x="1360" y="272"/>
                  </a:lnTo>
                  <a:lnTo>
                    <a:pt x="1360" y="272"/>
                  </a:lnTo>
                  <a:lnTo>
                    <a:pt x="1366" y="270"/>
                  </a:lnTo>
                  <a:lnTo>
                    <a:pt x="1368" y="266"/>
                  </a:lnTo>
                  <a:lnTo>
                    <a:pt x="1370" y="262"/>
                  </a:lnTo>
                  <a:lnTo>
                    <a:pt x="1370" y="256"/>
                  </a:lnTo>
                  <a:lnTo>
                    <a:pt x="1370" y="256"/>
                  </a:lnTo>
                  <a:lnTo>
                    <a:pt x="1376" y="254"/>
                  </a:lnTo>
                  <a:lnTo>
                    <a:pt x="1378" y="254"/>
                  </a:lnTo>
                  <a:lnTo>
                    <a:pt x="1380" y="250"/>
                  </a:lnTo>
                  <a:lnTo>
                    <a:pt x="1380" y="250"/>
                  </a:lnTo>
                  <a:lnTo>
                    <a:pt x="1380" y="248"/>
                  </a:lnTo>
                  <a:lnTo>
                    <a:pt x="1380" y="246"/>
                  </a:lnTo>
                  <a:lnTo>
                    <a:pt x="1382" y="244"/>
                  </a:lnTo>
                  <a:lnTo>
                    <a:pt x="1382" y="244"/>
                  </a:lnTo>
                  <a:lnTo>
                    <a:pt x="1394" y="238"/>
                  </a:lnTo>
                  <a:lnTo>
                    <a:pt x="1396" y="234"/>
                  </a:lnTo>
                  <a:lnTo>
                    <a:pt x="1398" y="232"/>
                  </a:lnTo>
                  <a:lnTo>
                    <a:pt x="1396" y="226"/>
                  </a:lnTo>
                  <a:lnTo>
                    <a:pt x="1396" y="226"/>
                  </a:lnTo>
                  <a:lnTo>
                    <a:pt x="1398" y="224"/>
                  </a:lnTo>
                  <a:lnTo>
                    <a:pt x="1402" y="222"/>
                  </a:lnTo>
                  <a:lnTo>
                    <a:pt x="1402" y="222"/>
                  </a:lnTo>
                  <a:lnTo>
                    <a:pt x="1406" y="222"/>
                  </a:lnTo>
                  <a:lnTo>
                    <a:pt x="1408" y="222"/>
                  </a:lnTo>
                  <a:lnTo>
                    <a:pt x="1404" y="216"/>
                  </a:lnTo>
                  <a:lnTo>
                    <a:pt x="1404" y="216"/>
                  </a:lnTo>
                  <a:lnTo>
                    <a:pt x="1404" y="212"/>
                  </a:lnTo>
                  <a:lnTo>
                    <a:pt x="1404" y="208"/>
                  </a:lnTo>
                  <a:lnTo>
                    <a:pt x="1404" y="208"/>
                  </a:lnTo>
                  <a:lnTo>
                    <a:pt x="1406" y="208"/>
                  </a:lnTo>
                  <a:lnTo>
                    <a:pt x="1406" y="206"/>
                  </a:lnTo>
                  <a:lnTo>
                    <a:pt x="1404" y="206"/>
                  </a:lnTo>
                  <a:lnTo>
                    <a:pt x="1404" y="206"/>
                  </a:lnTo>
                  <a:lnTo>
                    <a:pt x="1400" y="206"/>
                  </a:lnTo>
                  <a:lnTo>
                    <a:pt x="1398" y="204"/>
                  </a:lnTo>
                  <a:lnTo>
                    <a:pt x="1398" y="200"/>
                  </a:lnTo>
                  <a:lnTo>
                    <a:pt x="1398" y="200"/>
                  </a:lnTo>
                  <a:lnTo>
                    <a:pt x="1410" y="188"/>
                  </a:lnTo>
                  <a:lnTo>
                    <a:pt x="1416" y="182"/>
                  </a:lnTo>
                  <a:lnTo>
                    <a:pt x="1424" y="180"/>
                  </a:lnTo>
                  <a:lnTo>
                    <a:pt x="1424" y="180"/>
                  </a:lnTo>
                  <a:lnTo>
                    <a:pt x="1430" y="182"/>
                  </a:lnTo>
                  <a:lnTo>
                    <a:pt x="1434" y="182"/>
                  </a:lnTo>
                  <a:lnTo>
                    <a:pt x="1436" y="180"/>
                  </a:lnTo>
                  <a:lnTo>
                    <a:pt x="1436" y="180"/>
                  </a:lnTo>
                  <a:lnTo>
                    <a:pt x="1446" y="176"/>
                  </a:lnTo>
                  <a:lnTo>
                    <a:pt x="1450" y="176"/>
                  </a:lnTo>
                  <a:lnTo>
                    <a:pt x="1454" y="178"/>
                  </a:lnTo>
                  <a:lnTo>
                    <a:pt x="1454" y="178"/>
                  </a:lnTo>
                  <a:lnTo>
                    <a:pt x="1460" y="180"/>
                  </a:lnTo>
                  <a:lnTo>
                    <a:pt x="1464" y="180"/>
                  </a:lnTo>
                  <a:lnTo>
                    <a:pt x="1474" y="174"/>
                  </a:lnTo>
                  <a:lnTo>
                    <a:pt x="1474" y="174"/>
                  </a:lnTo>
                  <a:lnTo>
                    <a:pt x="1484" y="168"/>
                  </a:lnTo>
                  <a:lnTo>
                    <a:pt x="1496" y="162"/>
                  </a:lnTo>
                  <a:lnTo>
                    <a:pt x="1496" y="162"/>
                  </a:lnTo>
                  <a:lnTo>
                    <a:pt x="1504" y="160"/>
                  </a:lnTo>
                  <a:lnTo>
                    <a:pt x="1512" y="156"/>
                  </a:lnTo>
                  <a:lnTo>
                    <a:pt x="1520" y="156"/>
                  </a:lnTo>
                  <a:lnTo>
                    <a:pt x="1528" y="156"/>
                  </a:lnTo>
                  <a:lnTo>
                    <a:pt x="1528" y="156"/>
                  </a:lnTo>
                  <a:lnTo>
                    <a:pt x="1532" y="156"/>
                  </a:lnTo>
                  <a:lnTo>
                    <a:pt x="1534" y="154"/>
                  </a:lnTo>
                  <a:lnTo>
                    <a:pt x="1534" y="152"/>
                  </a:lnTo>
                  <a:lnTo>
                    <a:pt x="1532" y="150"/>
                  </a:lnTo>
                  <a:lnTo>
                    <a:pt x="1532" y="150"/>
                  </a:lnTo>
                  <a:lnTo>
                    <a:pt x="1526" y="142"/>
                  </a:lnTo>
                  <a:lnTo>
                    <a:pt x="1522" y="138"/>
                  </a:lnTo>
                  <a:lnTo>
                    <a:pt x="1518" y="134"/>
                  </a:lnTo>
                  <a:lnTo>
                    <a:pt x="1518" y="134"/>
                  </a:lnTo>
                  <a:lnTo>
                    <a:pt x="1524" y="134"/>
                  </a:lnTo>
                  <a:lnTo>
                    <a:pt x="1524" y="134"/>
                  </a:lnTo>
                  <a:lnTo>
                    <a:pt x="1536" y="132"/>
                  </a:lnTo>
                  <a:lnTo>
                    <a:pt x="1540" y="128"/>
                  </a:lnTo>
                  <a:lnTo>
                    <a:pt x="1540" y="126"/>
                  </a:lnTo>
                  <a:lnTo>
                    <a:pt x="1540" y="122"/>
                  </a:lnTo>
                  <a:lnTo>
                    <a:pt x="1540" y="122"/>
                  </a:lnTo>
                  <a:lnTo>
                    <a:pt x="1542" y="118"/>
                  </a:lnTo>
                  <a:lnTo>
                    <a:pt x="1544" y="118"/>
                  </a:lnTo>
                  <a:lnTo>
                    <a:pt x="1544" y="118"/>
                  </a:lnTo>
                  <a:lnTo>
                    <a:pt x="1548" y="118"/>
                  </a:lnTo>
                  <a:lnTo>
                    <a:pt x="1548" y="118"/>
                  </a:lnTo>
                  <a:lnTo>
                    <a:pt x="1548" y="120"/>
                  </a:lnTo>
                  <a:lnTo>
                    <a:pt x="1548" y="120"/>
                  </a:lnTo>
                  <a:lnTo>
                    <a:pt x="1550" y="124"/>
                  </a:lnTo>
                  <a:lnTo>
                    <a:pt x="1552" y="124"/>
                  </a:lnTo>
                  <a:lnTo>
                    <a:pt x="1552" y="124"/>
                  </a:lnTo>
                  <a:lnTo>
                    <a:pt x="1562" y="124"/>
                  </a:lnTo>
                  <a:lnTo>
                    <a:pt x="1570" y="128"/>
                  </a:lnTo>
                  <a:lnTo>
                    <a:pt x="1578" y="132"/>
                  </a:lnTo>
                  <a:lnTo>
                    <a:pt x="1586" y="136"/>
                  </a:lnTo>
                  <a:lnTo>
                    <a:pt x="1586" y="136"/>
                  </a:lnTo>
                  <a:lnTo>
                    <a:pt x="1590" y="138"/>
                  </a:lnTo>
                  <a:lnTo>
                    <a:pt x="1592" y="138"/>
                  </a:lnTo>
                  <a:lnTo>
                    <a:pt x="1594" y="134"/>
                  </a:lnTo>
                  <a:lnTo>
                    <a:pt x="1594" y="134"/>
                  </a:lnTo>
                  <a:lnTo>
                    <a:pt x="1596" y="130"/>
                  </a:lnTo>
                  <a:lnTo>
                    <a:pt x="1598" y="126"/>
                  </a:lnTo>
                  <a:lnTo>
                    <a:pt x="1602" y="124"/>
                  </a:lnTo>
                  <a:lnTo>
                    <a:pt x="1608" y="124"/>
                  </a:lnTo>
                  <a:lnTo>
                    <a:pt x="1608" y="124"/>
                  </a:lnTo>
                  <a:lnTo>
                    <a:pt x="1612" y="122"/>
                  </a:lnTo>
                  <a:lnTo>
                    <a:pt x="1612" y="120"/>
                  </a:lnTo>
                  <a:lnTo>
                    <a:pt x="1612" y="118"/>
                  </a:lnTo>
                  <a:lnTo>
                    <a:pt x="1612" y="118"/>
                  </a:lnTo>
                  <a:close/>
                  <a:moveTo>
                    <a:pt x="350" y="152"/>
                  </a:moveTo>
                  <a:lnTo>
                    <a:pt x="350" y="152"/>
                  </a:lnTo>
                  <a:lnTo>
                    <a:pt x="352" y="152"/>
                  </a:lnTo>
                  <a:lnTo>
                    <a:pt x="352" y="152"/>
                  </a:lnTo>
                  <a:lnTo>
                    <a:pt x="354" y="154"/>
                  </a:lnTo>
                  <a:lnTo>
                    <a:pt x="354" y="156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50" y="156"/>
                  </a:lnTo>
                  <a:lnTo>
                    <a:pt x="348" y="154"/>
                  </a:lnTo>
                  <a:lnTo>
                    <a:pt x="350" y="152"/>
                  </a:lnTo>
                  <a:lnTo>
                    <a:pt x="350" y="152"/>
                  </a:lnTo>
                  <a:close/>
                  <a:moveTo>
                    <a:pt x="348" y="168"/>
                  </a:moveTo>
                  <a:lnTo>
                    <a:pt x="348" y="168"/>
                  </a:lnTo>
                  <a:lnTo>
                    <a:pt x="348" y="168"/>
                  </a:lnTo>
                  <a:lnTo>
                    <a:pt x="348" y="166"/>
                  </a:lnTo>
                  <a:lnTo>
                    <a:pt x="352" y="166"/>
                  </a:lnTo>
                  <a:lnTo>
                    <a:pt x="356" y="164"/>
                  </a:lnTo>
                  <a:lnTo>
                    <a:pt x="352" y="160"/>
                  </a:lnTo>
                  <a:lnTo>
                    <a:pt x="352" y="160"/>
                  </a:lnTo>
                  <a:lnTo>
                    <a:pt x="360" y="158"/>
                  </a:lnTo>
                  <a:lnTo>
                    <a:pt x="364" y="158"/>
                  </a:lnTo>
                  <a:lnTo>
                    <a:pt x="368" y="156"/>
                  </a:lnTo>
                  <a:lnTo>
                    <a:pt x="368" y="156"/>
                  </a:lnTo>
                  <a:lnTo>
                    <a:pt x="364" y="164"/>
                  </a:lnTo>
                  <a:lnTo>
                    <a:pt x="360" y="170"/>
                  </a:lnTo>
                  <a:lnTo>
                    <a:pt x="354" y="170"/>
                  </a:lnTo>
                  <a:lnTo>
                    <a:pt x="348" y="168"/>
                  </a:lnTo>
                  <a:lnTo>
                    <a:pt x="348" y="168"/>
                  </a:lnTo>
                  <a:close/>
                  <a:moveTo>
                    <a:pt x="380" y="184"/>
                  </a:moveTo>
                  <a:lnTo>
                    <a:pt x="380" y="184"/>
                  </a:lnTo>
                  <a:lnTo>
                    <a:pt x="376" y="182"/>
                  </a:lnTo>
                  <a:lnTo>
                    <a:pt x="372" y="178"/>
                  </a:lnTo>
                  <a:lnTo>
                    <a:pt x="368" y="170"/>
                  </a:lnTo>
                  <a:lnTo>
                    <a:pt x="368" y="170"/>
                  </a:lnTo>
                  <a:lnTo>
                    <a:pt x="372" y="166"/>
                  </a:lnTo>
                  <a:lnTo>
                    <a:pt x="374" y="166"/>
                  </a:lnTo>
                  <a:lnTo>
                    <a:pt x="376" y="166"/>
                  </a:lnTo>
                  <a:lnTo>
                    <a:pt x="376" y="166"/>
                  </a:lnTo>
                  <a:lnTo>
                    <a:pt x="384" y="168"/>
                  </a:lnTo>
                  <a:lnTo>
                    <a:pt x="388" y="170"/>
                  </a:lnTo>
                  <a:lnTo>
                    <a:pt x="390" y="174"/>
                  </a:lnTo>
                  <a:lnTo>
                    <a:pt x="390" y="174"/>
                  </a:lnTo>
                  <a:lnTo>
                    <a:pt x="388" y="180"/>
                  </a:lnTo>
                  <a:lnTo>
                    <a:pt x="386" y="182"/>
                  </a:lnTo>
                  <a:lnTo>
                    <a:pt x="380" y="184"/>
                  </a:lnTo>
                  <a:lnTo>
                    <a:pt x="380" y="184"/>
                  </a:lnTo>
                  <a:close/>
                  <a:moveTo>
                    <a:pt x="410" y="174"/>
                  </a:moveTo>
                  <a:lnTo>
                    <a:pt x="410" y="174"/>
                  </a:lnTo>
                  <a:lnTo>
                    <a:pt x="406" y="172"/>
                  </a:lnTo>
                  <a:lnTo>
                    <a:pt x="406" y="170"/>
                  </a:lnTo>
                  <a:lnTo>
                    <a:pt x="406" y="168"/>
                  </a:lnTo>
                  <a:lnTo>
                    <a:pt x="406" y="168"/>
                  </a:lnTo>
                  <a:lnTo>
                    <a:pt x="404" y="166"/>
                  </a:lnTo>
                  <a:lnTo>
                    <a:pt x="402" y="164"/>
                  </a:lnTo>
                  <a:lnTo>
                    <a:pt x="402" y="160"/>
                  </a:lnTo>
                  <a:lnTo>
                    <a:pt x="404" y="156"/>
                  </a:lnTo>
                  <a:lnTo>
                    <a:pt x="404" y="156"/>
                  </a:lnTo>
                  <a:lnTo>
                    <a:pt x="404" y="154"/>
                  </a:lnTo>
                  <a:lnTo>
                    <a:pt x="404" y="154"/>
                  </a:lnTo>
                  <a:lnTo>
                    <a:pt x="406" y="154"/>
                  </a:lnTo>
                  <a:lnTo>
                    <a:pt x="406" y="154"/>
                  </a:lnTo>
                  <a:lnTo>
                    <a:pt x="412" y="156"/>
                  </a:lnTo>
                  <a:lnTo>
                    <a:pt x="414" y="162"/>
                  </a:lnTo>
                  <a:lnTo>
                    <a:pt x="414" y="162"/>
                  </a:lnTo>
                  <a:lnTo>
                    <a:pt x="418" y="170"/>
                  </a:lnTo>
                  <a:lnTo>
                    <a:pt x="416" y="172"/>
                  </a:lnTo>
                  <a:lnTo>
                    <a:pt x="410" y="174"/>
                  </a:lnTo>
                  <a:lnTo>
                    <a:pt x="410" y="174"/>
                  </a:lnTo>
                  <a:close/>
                  <a:moveTo>
                    <a:pt x="432" y="202"/>
                  </a:moveTo>
                  <a:lnTo>
                    <a:pt x="432" y="202"/>
                  </a:lnTo>
                  <a:lnTo>
                    <a:pt x="428" y="200"/>
                  </a:lnTo>
                  <a:lnTo>
                    <a:pt x="428" y="198"/>
                  </a:lnTo>
                  <a:lnTo>
                    <a:pt x="426" y="196"/>
                  </a:lnTo>
                  <a:lnTo>
                    <a:pt x="426" y="196"/>
                  </a:lnTo>
                  <a:lnTo>
                    <a:pt x="428" y="192"/>
                  </a:lnTo>
                  <a:lnTo>
                    <a:pt x="428" y="192"/>
                  </a:lnTo>
                  <a:lnTo>
                    <a:pt x="430" y="192"/>
                  </a:lnTo>
                  <a:lnTo>
                    <a:pt x="430" y="192"/>
                  </a:lnTo>
                  <a:lnTo>
                    <a:pt x="434" y="194"/>
                  </a:lnTo>
                  <a:lnTo>
                    <a:pt x="436" y="198"/>
                  </a:lnTo>
                  <a:lnTo>
                    <a:pt x="436" y="198"/>
                  </a:lnTo>
                  <a:lnTo>
                    <a:pt x="436" y="202"/>
                  </a:lnTo>
                  <a:lnTo>
                    <a:pt x="432" y="202"/>
                  </a:lnTo>
                  <a:lnTo>
                    <a:pt x="432" y="202"/>
                  </a:lnTo>
                  <a:close/>
                  <a:moveTo>
                    <a:pt x="470" y="218"/>
                  </a:moveTo>
                  <a:lnTo>
                    <a:pt x="470" y="218"/>
                  </a:lnTo>
                  <a:lnTo>
                    <a:pt x="468" y="212"/>
                  </a:lnTo>
                  <a:lnTo>
                    <a:pt x="470" y="210"/>
                  </a:lnTo>
                  <a:lnTo>
                    <a:pt x="472" y="208"/>
                  </a:lnTo>
                  <a:lnTo>
                    <a:pt x="472" y="208"/>
                  </a:lnTo>
                  <a:lnTo>
                    <a:pt x="474" y="214"/>
                  </a:lnTo>
                  <a:lnTo>
                    <a:pt x="472" y="216"/>
                  </a:lnTo>
                  <a:lnTo>
                    <a:pt x="470" y="218"/>
                  </a:lnTo>
                  <a:lnTo>
                    <a:pt x="470" y="218"/>
                  </a:lnTo>
                  <a:close/>
                  <a:moveTo>
                    <a:pt x="518" y="232"/>
                  </a:moveTo>
                  <a:lnTo>
                    <a:pt x="518" y="232"/>
                  </a:lnTo>
                  <a:lnTo>
                    <a:pt x="522" y="232"/>
                  </a:lnTo>
                  <a:lnTo>
                    <a:pt x="522" y="234"/>
                  </a:lnTo>
                  <a:lnTo>
                    <a:pt x="522" y="234"/>
                  </a:lnTo>
                  <a:lnTo>
                    <a:pt x="516" y="238"/>
                  </a:lnTo>
                  <a:lnTo>
                    <a:pt x="516" y="238"/>
                  </a:lnTo>
                  <a:lnTo>
                    <a:pt x="512" y="238"/>
                  </a:lnTo>
                  <a:lnTo>
                    <a:pt x="512" y="238"/>
                  </a:lnTo>
                  <a:lnTo>
                    <a:pt x="518" y="232"/>
                  </a:lnTo>
                  <a:lnTo>
                    <a:pt x="518" y="232"/>
                  </a:lnTo>
                  <a:close/>
                  <a:moveTo>
                    <a:pt x="552" y="384"/>
                  </a:moveTo>
                  <a:lnTo>
                    <a:pt x="552" y="384"/>
                  </a:lnTo>
                  <a:lnTo>
                    <a:pt x="548" y="384"/>
                  </a:lnTo>
                  <a:lnTo>
                    <a:pt x="546" y="386"/>
                  </a:lnTo>
                  <a:lnTo>
                    <a:pt x="546" y="386"/>
                  </a:lnTo>
                  <a:lnTo>
                    <a:pt x="546" y="388"/>
                  </a:lnTo>
                  <a:lnTo>
                    <a:pt x="548" y="392"/>
                  </a:lnTo>
                  <a:lnTo>
                    <a:pt x="548" y="392"/>
                  </a:lnTo>
                  <a:lnTo>
                    <a:pt x="554" y="398"/>
                  </a:lnTo>
                  <a:lnTo>
                    <a:pt x="554" y="406"/>
                  </a:lnTo>
                  <a:lnTo>
                    <a:pt x="554" y="420"/>
                  </a:lnTo>
                  <a:lnTo>
                    <a:pt x="554" y="420"/>
                  </a:lnTo>
                  <a:lnTo>
                    <a:pt x="552" y="424"/>
                  </a:lnTo>
                  <a:lnTo>
                    <a:pt x="546" y="426"/>
                  </a:lnTo>
                  <a:lnTo>
                    <a:pt x="538" y="426"/>
                  </a:lnTo>
                  <a:lnTo>
                    <a:pt x="532" y="424"/>
                  </a:lnTo>
                  <a:lnTo>
                    <a:pt x="532" y="424"/>
                  </a:lnTo>
                  <a:lnTo>
                    <a:pt x="520" y="418"/>
                  </a:lnTo>
                  <a:lnTo>
                    <a:pt x="518" y="416"/>
                  </a:lnTo>
                  <a:lnTo>
                    <a:pt x="516" y="412"/>
                  </a:lnTo>
                  <a:lnTo>
                    <a:pt x="514" y="408"/>
                  </a:lnTo>
                  <a:lnTo>
                    <a:pt x="516" y="404"/>
                  </a:lnTo>
                  <a:lnTo>
                    <a:pt x="520" y="390"/>
                  </a:lnTo>
                  <a:lnTo>
                    <a:pt x="520" y="390"/>
                  </a:lnTo>
                  <a:lnTo>
                    <a:pt x="520" y="386"/>
                  </a:lnTo>
                  <a:lnTo>
                    <a:pt x="518" y="382"/>
                  </a:lnTo>
                  <a:lnTo>
                    <a:pt x="518" y="382"/>
                  </a:lnTo>
                  <a:lnTo>
                    <a:pt x="508" y="364"/>
                  </a:lnTo>
                  <a:lnTo>
                    <a:pt x="500" y="346"/>
                  </a:lnTo>
                  <a:lnTo>
                    <a:pt x="500" y="346"/>
                  </a:lnTo>
                  <a:lnTo>
                    <a:pt x="500" y="342"/>
                  </a:lnTo>
                  <a:lnTo>
                    <a:pt x="500" y="338"/>
                  </a:lnTo>
                  <a:lnTo>
                    <a:pt x="504" y="334"/>
                  </a:lnTo>
                  <a:lnTo>
                    <a:pt x="504" y="334"/>
                  </a:lnTo>
                  <a:lnTo>
                    <a:pt x="512" y="328"/>
                  </a:lnTo>
                  <a:lnTo>
                    <a:pt x="522" y="322"/>
                  </a:lnTo>
                  <a:lnTo>
                    <a:pt x="530" y="318"/>
                  </a:lnTo>
                  <a:lnTo>
                    <a:pt x="536" y="318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46" y="320"/>
                  </a:lnTo>
                  <a:lnTo>
                    <a:pt x="548" y="322"/>
                  </a:lnTo>
                  <a:lnTo>
                    <a:pt x="548" y="324"/>
                  </a:lnTo>
                  <a:lnTo>
                    <a:pt x="548" y="324"/>
                  </a:lnTo>
                  <a:lnTo>
                    <a:pt x="548" y="332"/>
                  </a:lnTo>
                  <a:lnTo>
                    <a:pt x="546" y="334"/>
                  </a:lnTo>
                  <a:lnTo>
                    <a:pt x="544" y="334"/>
                  </a:lnTo>
                  <a:lnTo>
                    <a:pt x="544" y="334"/>
                  </a:lnTo>
                  <a:lnTo>
                    <a:pt x="538" y="336"/>
                  </a:lnTo>
                  <a:lnTo>
                    <a:pt x="534" y="338"/>
                  </a:lnTo>
                  <a:lnTo>
                    <a:pt x="532" y="342"/>
                  </a:lnTo>
                  <a:lnTo>
                    <a:pt x="528" y="346"/>
                  </a:lnTo>
                  <a:lnTo>
                    <a:pt x="528" y="346"/>
                  </a:lnTo>
                  <a:lnTo>
                    <a:pt x="534" y="354"/>
                  </a:lnTo>
                  <a:lnTo>
                    <a:pt x="536" y="356"/>
                  </a:lnTo>
                  <a:lnTo>
                    <a:pt x="540" y="360"/>
                  </a:lnTo>
                  <a:lnTo>
                    <a:pt x="540" y="360"/>
                  </a:lnTo>
                  <a:lnTo>
                    <a:pt x="542" y="362"/>
                  </a:lnTo>
                  <a:lnTo>
                    <a:pt x="544" y="366"/>
                  </a:lnTo>
                  <a:lnTo>
                    <a:pt x="544" y="370"/>
                  </a:lnTo>
                  <a:lnTo>
                    <a:pt x="542" y="376"/>
                  </a:lnTo>
                  <a:lnTo>
                    <a:pt x="542" y="376"/>
                  </a:lnTo>
                  <a:lnTo>
                    <a:pt x="550" y="370"/>
                  </a:lnTo>
                  <a:lnTo>
                    <a:pt x="552" y="370"/>
                  </a:lnTo>
                  <a:lnTo>
                    <a:pt x="554" y="370"/>
                  </a:lnTo>
                  <a:lnTo>
                    <a:pt x="558" y="374"/>
                  </a:lnTo>
                  <a:lnTo>
                    <a:pt x="560" y="378"/>
                  </a:lnTo>
                  <a:lnTo>
                    <a:pt x="560" y="378"/>
                  </a:lnTo>
                  <a:lnTo>
                    <a:pt x="560" y="382"/>
                  </a:lnTo>
                  <a:lnTo>
                    <a:pt x="558" y="384"/>
                  </a:lnTo>
                  <a:lnTo>
                    <a:pt x="552" y="384"/>
                  </a:lnTo>
                  <a:lnTo>
                    <a:pt x="552" y="384"/>
                  </a:lnTo>
                  <a:close/>
                  <a:moveTo>
                    <a:pt x="604" y="354"/>
                  </a:moveTo>
                  <a:lnTo>
                    <a:pt x="604" y="354"/>
                  </a:lnTo>
                  <a:lnTo>
                    <a:pt x="596" y="354"/>
                  </a:lnTo>
                  <a:lnTo>
                    <a:pt x="592" y="352"/>
                  </a:lnTo>
                  <a:lnTo>
                    <a:pt x="590" y="350"/>
                  </a:lnTo>
                  <a:lnTo>
                    <a:pt x="590" y="350"/>
                  </a:lnTo>
                  <a:lnTo>
                    <a:pt x="588" y="344"/>
                  </a:lnTo>
                  <a:lnTo>
                    <a:pt x="588" y="338"/>
                  </a:lnTo>
                  <a:lnTo>
                    <a:pt x="590" y="334"/>
                  </a:lnTo>
                  <a:lnTo>
                    <a:pt x="592" y="330"/>
                  </a:lnTo>
                  <a:lnTo>
                    <a:pt x="592" y="330"/>
                  </a:lnTo>
                  <a:lnTo>
                    <a:pt x="602" y="322"/>
                  </a:lnTo>
                  <a:lnTo>
                    <a:pt x="608" y="320"/>
                  </a:lnTo>
                  <a:lnTo>
                    <a:pt x="614" y="322"/>
                  </a:lnTo>
                  <a:lnTo>
                    <a:pt x="614" y="322"/>
                  </a:lnTo>
                  <a:lnTo>
                    <a:pt x="612" y="326"/>
                  </a:lnTo>
                  <a:lnTo>
                    <a:pt x="610" y="330"/>
                  </a:lnTo>
                  <a:lnTo>
                    <a:pt x="612" y="334"/>
                  </a:lnTo>
                  <a:lnTo>
                    <a:pt x="616" y="338"/>
                  </a:lnTo>
                  <a:lnTo>
                    <a:pt x="616" y="338"/>
                  </a:lnTo>
                  <a:lnTo>
                    <a:pt x="612" y="342"/>
                  </a:lnTo>
                  <a:lnTo>
                    <a:pt x="610" y="348"/>
                  </a:lnTo>
                  <a:lnTo>
                    <a:pt x="608" y="352"/>
                  </a:lnTo>
                  <a:lnTo>
                    <a:pt x="604" y="354"/>
                  </a:lnTo>
                  <a:lnTo>
                    <a:pt x="604" y="354"/>
                  </a:lnTo>
                  <a:close/>
                  <a:moveTo>
                    <a:pt x="784" y="76"/>
                  </a:moveTo>
                  <a:lnTo>
                    <a:pt x="784" y="76"/>
                  </a:lnTo>
                  <a:lnTo>
                    <a:pt x="778" y="78"/>
                  </a:lnTo>
                  <a:lnTo>
                    <a:pt x="778" y="74"/>
                  </a:lnTo>
                  <a:lnTo>
                    <a:pt x="778" y="74"/>
                  </a:lnTo>
                  <a:lnTo>
                    <a:pt x="784" y="68"/>
                  </a:lnTo>
                  <a:lnTo>
                    <a:pt x="784" y="68"/>
                  </a:lnTo>
                  <a:lnTo>
                    <a:pt x="786" y="70"/>
                  </a:lnTo>
                  <a:lnTo>
                    <a:pt x="788" y="74"/>
                  </a:lnTo>
                  <a:lnTo>
                    <a:pt x="786" y="76"/>
                  </a:lnTo>
                  <a:lnTo>
                    <a:pt x="784" y="76"/>
                  </a:lnTo>
                  <a:lnTo>
                    <a:pt x="784" y="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72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3"/>
            <p:cNvSpPr/>
            <p:nvPr/>
          </p:nvSpPr>
          <p:spPr bwMode="auto">
            <a:xfrm>
              <a:off x="4886325" y="714375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74"/>
            <p:cNvSpPr>
              <a:spLocks noEditPoints="1"/>
            </p:cNvSpPr>
            <p:nvPr/>
          </p:nvSpPr>
          <p:spPr bwMode="auto">
            <a:xfrm>
              <a:off x="4391025" y="336550"/>
              <a:ext cx="1644650" cy="2139950"/>
            </a:xfrm>
            <a:custGeom>
              <a:avLst/>
              <a:gdLst/>
              <a:ahLst/>
              <a:cxnLst>
                <a:cxn ang="0">
                  <a:pos x="924" y="772"/>
                </a:cxn>
                <a:cxn ang="0">
                  <a:pos x="872" y="710"/>
                </a:cxn>
                <a:cxn ang="0">
                  <a:pos x="776" y="662"/>
                </a:cxn>
                <a:cxn ang="0">
                  <a:pos x="708" y="686"/>
                </a:cxn>
                <a:cxn ang="0">
                  <a:pos x="618" y="592"/>
                </a:cxn>
                <a:cxn ang="0">
                  <a:pos x="544" y="532"/>
                </a:cxn>
                <a:cxn ang="0">
                  <a:pos x="646" y="462"/>
                </a:cxn>
                <a:cxn ang="0">
                  <a:pos x="712" y="378"/>
                </a:cxn>
                <a:cxn ang="0">
                  <a:pos x="734" y="344"/>
                </a:cxn>
                <a:cxn ang="0">
                  <a:pos x="798" y="318"/>
                </a:cxn>
                <a:cxn ang="0">
                  <a:pos x="806" y="264"/>
                </a:cxn>
                <a:cxn ang="0">
                  <a:pos x="854" y="208"/>
                </a:cxn>
                <a:cxn ang="0">
                  <a:pos x="776" y="164"/>
                </a:cxn>
                <a:cxn ang="0">
                  <a:pos x="698" y="160"/>
                </a:cxn>
                <a:cxn ang="0">
                  <a:pos x="666" y="212"/>
                </a:cxn>
                <a:cxn ang="0">
                  <a:pos x="610" y="104"/>
                </a:cxn>
                <a:cxn ang="0">
                  <a:pos x="672" y="54"/>
                </a:cxn>
                <a:cxn ang="0">
                  <a:pos x="734" y="80"/>
                </a:cxn>
                <a:cxn ang="0">
                  <a:pos x="792" y="126"/>
                </a:cxn>
                <a:cxn ang="0">
                  <a:pos x="782" y="80"/>
                </a:cxn>
                <a:cxn ang="0">
                  <a:pos x="774" y="54"/>
                </a:cxn>
                <a:cxn ang="0">
                  <a:pos x="732" y="28"/>
                </a:cxn>
                <a:cxn ang="0">
                  <a:pos x="640" y="24"/>
                </a:cxn>
                <a:cxn ang="0">
                  <a:pos x="618" y="30"/>
                </a:cxn>
                <a:cxn ang="0">
                  <a:pos x="630" y="70"/>
                </a:cxn>
                <a:cxn ang="0">
                  <a:pos x="570" y="24"/>
                </a:cxn>
                <a:cxn ang="0">
                  <a:pos x="574" y="60"/>
                </a:cxn>
                <a:cxn ang="0">
                  <a:pos x="536" y="52"/>
                </a:cxn>
                <a:cxn ang="0">
                  <a:pos x="468" y="68"/>
                </a:cxn>
                <a:cxn ang="0">
                  <a:pos x="338" y="48"/>
                </a:cxn>
                <a:cxn ang="0">
                  <a:pos x="258" y="48"/>
                </a:cxn>
                <a:cxn ang="0">
                  <a:pos x="12" y="56"/>
                </a:cxn>
                <a:cxn ang="0">
                  <a:pos x="52" y="100"/>
                </a:cxn>
                <a:cxn ang="0">
                  <a:pos x="78" y="160"/>
                </a:cxn>
                <a:cxn ang="0">
                  <a:pos x="128" y="136"/>
                </a:cxn>
                <a:cxn ang="0">
                  <a:pos x="200" y="146"/>
                </a:cxn>
                <a:cxn ang="0">
                  <a:pos x="282" y="194"/>
                </a:cxn>
                <a:cxn ang="0">
                  <a:pos x="338" y="252"/>
                </a:cxn>
                <a:cxn ang="0">
                  <a:pos x="354" y="380"/>
                </a:cxn>
                <a:cxn ang="0">
                  <a:pos x="448" y="528"/>
                </a:cxn>
                <a:cxn ang="0">
                  <a:pos x="442" y="480"/>
                </a:cxn>
                <a:cxn ang="0">
                  <a:pos x="582" y="612"/>
                </a:cxn>
                <a:cxn ang="0">
                  <a:pos x="692" y="678"/>
                </a:cxn>
                <a:cxn ang="0">
                  <a:pos x="676" y="826"/>
                </a:cxn>
                <a:cxn ang="0">
                  <a:pos x="746" y="1130"/>
                </a:cxn>
                <a:cxn ang="0">
                  <a:pos x="730" y="1262"/>
                </a:cxn>
                <a:cxn ang="0">
                  <a:pos x="748" y="1336"/>
                </a:cxn>
                <a:cxn ang="0">
                  <a:pos x="770" y="1310"/>
                </a:cxn>
                <a:cxn ang="0">
                  <a:pos x="800" y="1196"/>
                </a:cxn>
                <a:cxn ang="0">
                  <a:pos x="884" y="1132"/>
                </a:cxn>
                <a:cxn ang="0">
                  <a:pos x="968" y="1010"/>
                </a:cxn>
                <a:cxn ang="0">
                  <a:pos x="796" y="210"/>
                </a:cxn>
                <a:cxn ang="0">
                  <a:pos x="738" y="240"/>
                </a:cxn>
                <a:cxn ang="0">
                  <a:pos x="688" y="318"/>
                </a:cxn>
                <a:cxn ang="0">
                  <a:pos x="670" y="316"/>
                </a:cxn>
                <a:cxn ang="0">
                  <a:pos x="624" y="336"/>
                </a:cxn>
                <a:cxn ang="0">
                  <a:pos x="682" y="10"/>
                </a:cxn>
                <a:cxn ang="0">
                  <a:pos x="564" y="260"/>
                </a:cxn>
                <a:cxn ang="0">
                  <a:pos x="374" y="80"/>
                </a:cxn>
                <a:cxn ang="0">
                  <a:pos x="426" y="126"/>
                </a:cxn>
                <a:cxn ang="0">
                  <a:pos x="508" y="180"/>
                </a:cxn>
                <a:cxn ang="0">
                  <a:pos x="530" y="214"/>
                </a:cxn>
                <a:cxn ang="0">
                  <a:pos x="542" y="208"/>
                </a:cxn>
              </a:cxnLst>
              <a:rect l="0" t="0" r="r" b="b"/>
              <a:pathLst>
                <a:path w="1036" h="1348">
                  <a:moveTo>
                    <a:pt x="1028" y="824"/>
                  </a:moveTo>
                  <a:lnTo>
                    <a:pt x="1028" y="824"/>
                  </a:lnTo>
                  <a:lnTo>
                    <a:pt x="1022" y="824"/>
                  </a:lnTo>
                  <a:lnTo>
                    <a:pt x="1016" y="820"/>
                  </a:lnTo>
                  <a:lnTo>
                    <a:pt x="1008" y="812"/>
                  </a:lnTo>
                  <a:lnTo>
                    <a:pt x="1008" y="812"/>
                  </a:lnTo>
                  <a:lnTo>
                    <a:pt x="1004" y="808"/>
                  </a:lnTo>
                  <a:lnTo>
                    <a:pt x="998" y="804"/>
                  </a:lnTo>
                  <a:lnTo>
                    <a:pt x="992" y="800"/>
                  </a:lnTo>
                  <a:lnTo>
                    <a:pt x="984" y="800"/>
                  </a:lnTo>
                  <a:lnTo>
                    <a:pt x="984" y="800"/>
                  </a:lnTo>
                  <a:lnTo>
                    <a:pt x="970" y="800"/>
                  </a:lnTo>
                  <a:lnTo>
                    <a:pt x="964" y="798"/>
                  </a:lnTo>
                  <a:lnTo>
                    <a:pt x="962" y="796"/>
                  </a:lnTo>
                  <a:lnTo>
                    <a:pt x="962" y="796"/>
                  </a:lnTo>
                  <a:lnTo>
                    <a:pt x="956" y="788"/>
                  </a:lnTo>
                  <a:lnTo>
                    <a:pt x="950" y="784"/>
                  </a:lnTo>
                  <a:lnTo>
                    <a:pt x="934" y="778"/>
                  </a:lnTo>
                  <a:lnTo>
                    <a:pt x="934" y="778"/>
                  </a:lnTo>
                  <a:lnTo>
                    <a:pt x="930" y="786"/>
                  </a:lnTo>
                  <a:lnTo>
                    <a:pt x="928" y="788"/>
                  </a:lnTo>
                  <a:lnTo>
                    <a:pt x="922" y="790"/>
                  </a:lnTo>
                  <a:lnTo>
                    <a:pt x="922" y="790"/>
                  </a:lnTo>
                  <a:lnTo>
                    <a:pt x="928" y="782"/>
                  </a:lnTo>
                  <a:lnTo>
                    <a:pt x="928" y="778"/>
                  </a:lnTo>
                  <a:lnTo>
                    <a:pt x="928" y="774"/>
                  </a:lnTo>
                  <a:lnTo>
                    <a:pt x="928" y="774"/>
                  </a:lnTo>
                  <a:lnTo>
                    <a:pt x="924" y="772"/>
                  </a:lnTo>
                  <a:lnTo>
                    <a:pt x="924" y="772"/>
                  </a:lnTo>
                  <a:lnTo>
                    <a:pt x="914" y="774"/>
                  </a:lnTo>
                  <a:lnTo>
                    <a:pt x="914" y="774"/>
                  </a:lnTo>
                  <a:lnTo>
                    <a:pt x="912" y="778"/>
                  </a:lnTo>
                  <a:lnTo>
                    <a:pt x="912" y="782"/>
                  </a:lnTo>
                  <a:lnTo>
                    <a:pt x="910" y="784"/>
                  </a:lnTo>
                  <a:lnTo>
                    <a:pt x="910" y="784"/>
                  </a:lnTo>
                  <a:lnTo>
                    <a:pt x="906" y="782"/>
                  </a:lnTo>
                  <a:lnTo>
                    <a:pt x="906" y="782"/>
                  </a:lnTo>
                  <a:lnTo>
                    <a:pt x="906" y="774"/>
                  </a:lnTo>
                  <a:lnTo>
                    <a:pt x="908" y="770"/>
                  </a:lnTo>
                  <a:lnTo>
                    <a:pt x="912" y="768"/>
                  </a:lnTo>
                  <a:lnTo>
                    <a:pt x="912" y="768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6" y="762"/>
                  </a:lnTo>
                  <a:lnTo>
                    <a:pt x="918" y="756"/>
                  </a:lnTo>
                  <a:lnTo>
                    <a:pt x="918" y="754"/>
                  </a:lnTo>
                  <a:lnTo>
                    <a:pt x="916" y="752"/>
                  </a:lnTo>
                  <a:lnTo>
                    <a:pt x="916" y="752"/>
                  </a:lnTo>
                  <a:lnTo>
                    <a:pt x="912" y="750"/>
                  </a:lnTo>
                  <a:lnTo>
                    <a:pt x="912" y="746"/>
                  </a:lnTo>
                  <a:lnTo>
                    <a:pt x="910" y="738"/>
                  </a:lnTo>
                  <a:lnTo>
                    <a:pt x="910" y="738"/>
                  </a:lnTo>
                  <a:lnTo>
                    <a:pt x="904" y="726"/>
                  </a:lnTo>
                  <a:lnTo>
                    <a:pt x="896" y="716"/>
                  </a:lnTo>
                  <a:lnTo>
                    <a:pt x="886" y="710"/>
                  </a:lnTo>
                  <a:lnTo>
                    <a:pt x="880" y="710"/>
                  </a:lnTo>
                  <a:lnTo>
                    <a:pt x="872" y="710"/>
                  </a:lnTo>
                  <a:lnTo>
                    <a:pt x="872" y="710"/>
                  </a:lnTo>
                  <a:lnTo>
                    <a:pt x="866" y="710"/>
                  </a:lnTo>
                  <a:lnTo>
                    <a:pt x="860" y="706"/>
                  </a:lnTo>
                  <a:lnTo>
                    <a:pt x="854" y="702"/>
                  </a:lnTo>
                  <a:lnTo>
                    <a:pt x="852" y="698"/>
                  </a:lnTo>
                  <a:lnTo>
                    <a:pt x="852" y="698"/>
                  </a:lnTo>
                  <a:lnTo>
                    <a:pt x="848" y="690"/>
                  </a:lnTo>
                  <a:lnTo>
                    <a:pt x="842" y="686"/>
                  </a:lnTo>
                  <a:lnTo>
                    <a:pt x="836" y="682"/>
                  </a:lnTo>
                  <a:lnTo>
                    <a:pt x="828" y="682"/>
                  </a:lnTo>
                  <a:lnTo>
                    <a:pt x="828" y="682"/>
                  </a:lnTo>
                  <a:lnTo>
                    <a:pt x="830" y="678"/>
                  </a:lnTo>
                  <a:lnTo>
                    <a:pt x="832" y="674"/>
                  </a:lnTo>
                  <a:lnTo>
                    <a:pt x="830" y="672"/>
                  </a:lnTo>
                  <a:lnTo>
                    <a:pt x="826" y="668"/>
                  </a:lnTo>
                  <a:lnTo>
                    <a:pt x="826" y="668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8" y="662"/>
                  </a:lnTo>
                  <a:lnTo>
                    <a:pt x="800" y="666"/>
                  </a:lnTo>
                  <a:lnTo>
                    <a:pt x="800" y="666"/>
                  </a:lnTo>
                  <a:lnTo>
                    <a:pt x="798" y="666"/>
                  </a:lnTo>
                  <a:lnTo>
                    <a:pt x="796" y="664"/>
                  </a:lnTo>
                  <a:lnTo>
                    <a:pt x="796" y="664"/>
                  </a:lnTo>
                  <a:lnTo>
                    <a:pt x="790" y="662"/>
                  </a:lnTo>
                  <a:lnTo>
                    <a:pt x="782" y="662"/>
                  </a:lnTo>
                  <a:lnTo>
                    <a:pt x="782" y="662"/>
                  </a:lnTo>
                  <a:lnTo>
                    <a:pt x="778" y="662"/>
                  </a:lnTo>
                  <a:lnTo>
                    <a:pt x="776" y="662"/>
                  </a:lnTo>
                  <a:lnTo>
                    <a:pt x="776" y="660"/>
                  </a:lnTo>
                  <a:lnTo>
                    <a:pt x="776" y="660"/>
                  </a:lnTo>
                  <a:lnTo>
                    <a:pt x="770" y="652"/>
                  </a:lnTo>
                  <a:lnTo>
                    <a:pt x="766" y="652"/>
                  </a:lnTo>
                  <a:lnTo>
                    <a:pt x="760" y="654"/>
                  </a:lnTo>
                  <a:lnTo>
                    <a:pt x="754" y="656"/>
                  </a:lnTo>
                  <a:lnTo>
                    <a:pt x="754" y="656"/>
                  </a:lnTo>
                  <a:lnTo>
                    <a:pt x="752" y="658"/>
                  </a:lnTo>
                  <a:lnTo>
                    <a:pt x="750" y="658"/>
                  </a:lnTo>
                  <a:lnTo>
                    <a:pt x="748" y="656"/>
                  </a:lnTo>
                  <a:lnTo>
                    <a:pt x="748" y="656"/>
                  </a:lnTo>
                  <a:lnTo>
                    <a:pt x="746" y="652"/>
                  </a:lnTo>
                  <a:lnTo>
                    <a:pt x="746" y="650"/>
                  </a:lnTo>
                  <a:lnTo>
                    <a:pt x="750" y="648"/>
                  </a:lnTo>
                  <a:lnTo>
                    <a:pt x="750" y="648"/>
                  </a:lnTo>
                  <a:lnTo>
                    <a:pt x="752" y="646"/>
                  </a:lnTo>
                  <a:lnTo>
                    <a:pt x="750" y="642"/>
                  </a:lnTo>
                  <a:lnTo>
                    <a:pt x="750" y="642"/>
                  </a:lnTo>
                  <a:lnTo>
                    <a:pt x="738" y="652"/>
                  </a:lnTo>
                  <a:lnTo>
                    <a:pt x="730" y="656"/>
                  </a:lnTo>
                  <a:lnTo>
                    <a:pt x="722" y="658"/>
                  </a:lnTo>
                  <a:lnTo>
                    <a:pt x="722" y="658"/>
                  </a:lnTo>
                  <a:lnTo>
                    <a:pt x="720" y="662"/>
                  </a:lnTo>
                  <a:lnTo>
                    <a:pt x="720" y="662"/>
                  </a:lnTo>
                  <a:lnTo>
                    <a:pt x="718" y="668"/>
                  </a:lnTo>
                  <a:lnTo>
                    <a:pt x="716" y="674"/>
                  </a:lnTo>
                  <a:lnTo>
                    <a:pt x="710" y="680"/>
                  </a:lnTo>
                  <a:lnTo>
                    <a:pt x="708" y="686"/>
                  </a:lnTo>
                  <a:lnTo>
                    <a:pt x="708" y="686"/>
                  </a:lnTo>
                  <a:lnTo>
                    <a:pt x="698" y="676"/>
                  </a:lnTo>
                  <a:lnTo>
                    <a:pt x="692" y="672"/>
                  </a:lnTo>
                  <a:lnTo>
                    <a:pt x="688" y="674"/>
                  </a:lnTo>
                  <a:lnTo>
                    <a:pt x="684" y="674"/>
                  </a:lnTo>
                  <a:lnTo>
                    <a:pt x="684" y="674"/>
                  </a:lnTo>
                  <a:lnTo>
                    <a:pt x="678" y="678"/>
                  </a:lnTo>
                  <a:lnTo>
                    <a:pt x="672" y="678"/>
                  </a:lnTo>
                  <a:lnTo>
                    <a:pt x="666" y="676"/>
                  </a:lnTo>
                  <a:lnTo>
                    <a:pt x="662" y="670"/>
                  </a:lnTo>
                  <a:lnTo>
                    <a:pt x="662" y="670"/>
                  </a:lnTo>
                  <a:lnTo>
                    <a:pt x="658" y="664"/>
                  </a:lnTo>
                  <a:lnTo>
                    <a:pt x="656" y="660"/>
                  </a:lnTo>
                  <a:lnTo>
                    <a:pt x="654" y="648"/>
                  </a:lnTo>
                  <a:lnTo>
                    <a:pt x="658" y="626"/>
                  </a:lnTo>
                  <a:lnTo>
                    <a:pt x="658" y="626"/>
                  </a:lnTo>
                  <a:lnTo>
                    <a:pt x="656" y="616"/>
                  </a:lnTo>
                  <a:lnTo>
                    <a:pt x="652" y="610"/>
                  </a:lnTo>
                  <a:lnTo>
                    <a:pt x="646" y="606"/>
                  </a:lnTo>
                  <a:lnTo>
                    <a:pt x="638" y="606"/>
                  </a:lnTo>
                  <a:lnTo>
                    <a:pt x="638" y="606"/>
                  </a:lnTo>
                  <a:lnTo>
                    <a:pt x="626" y="606"/>
                  </a:lnTo>
                  <a:lnTo>
                    <a:pt x="616" y="608"/>
                  </a:lnTo>
                  <a:lnTo>
                    <a:pt x="616" y="608"/>
                  </a:lnTo>
                  <a:lnTo>
                    <a:pt x="614" y="602"/>
                  </a:lnTo>
                  <a:lnTo>
                    <a:pt x="614" y="602"/>
                  </a:lnTo>
                  <a:lnTo>
                    <a:pt x="616" y="600"/>
                  </a:lnTo>
                  <a:lnTo>
                    <a:pt x="618" y="598"/>
                  </a:lnTo>
                  <a:lnTo>
                    <a:pt x="618" y="592"/>
                  </a:lnTo>
                  <a:lnTo>
                    <a:pt x="618" y="592"/>
                  </a:lnTo>
                  <a:lnTo>
                    <a:pt x="626" y="560"/>
                  </a:lnTo>
                  <a:lnTo>
                    <a:pt x="626" y="560"/>
                  </a:lnTo>
                  <a:lnTo>
                    <a:pt x="630" y="554"/>
                  </a:lnTo>
                  <a:lnTo>
                    <a:pt x="630" y="552"/>
                  </a:lnTo>
                  <a:lnTo>
                    <a:pt x="630" y="550"/>
                  </a:lnTo>
                  <a:lnTo>
                    <a:pt x="630" y="550"/>
                  </a:lnTo>
                  <a:lnTo>
                    <a:pt x="626" y="548"/>
                  </a:lnTo>
                  <a:lnTo>
                    <a:pt x="622" y="548"/>
                  </a:lnTo>
                  <a:lnTo>
                    <a:pt x="616" y="548"/>
                  </a:lnTo>
                  <a:lnTo>
                    <a:pt x="616" y="548"/>
                  </a:lnTo>
                  <a:lnTo>
                    <a:pt x="610" y="550"/>
                  </a:lnTo>
                  <a:lnTo>
                    <a:pt x="606" y="552"/>
                  </a:lnTo>
                  <a:lnTo>
                    <a:pt x="604" y="556"/>
                  </a:lnTo>
                  <a:lnTo>
                    <a:pt x="602" y="562"/>
                  </a:lnTo>
                  <a:lnTo>
                    <a:pt x="602" y="562"/>
                  </a:lnTo>
                  <a:lnTo>
                    <a:pt x="600" y="568"/>
                  </a:lnTo>
                  <a:lnTo>
                    <a:pt x="598" y="572"/>
                  </a:lnTo>
                  <a:lnTo>
                    <a:pt x="594" y="576"/>
                  </a:lnTo>
                  <a:lnTo>
                    <a:pt x="588" y="580"/>
                  </a:lnTo>
                  <a:lnTo>
                    <a:pt x="582" y="580"/>
                  </a:lnTo>
                  <a:lnTo>
                    <a:pt x="576" y="582"/>
                  </a:lnTo>
                  <a:lnTo>
                    <a:pt x="572" y="580"/>
                  </a:lnTo>
                  <a:lnTo>
                    <a:pt x="566" y="578"/>
                  </a:lnTo>
                  <a:lnTo>
                    <a:pt x="566" y="578"/>
                  </a:lnTo>
                  <a:lnTo>
                    <a:pt x="556" y="568"/>
                  </a:lnTo>
                  <a:lnTo>
                    <a:pt x="550" y="558"/>
                  </a:lnTo>
                  <a:lnTo>
                    <a:pt x="546" y="546"/>
                  </a:lnTo>
                  <a:lnTo>
                    <a:pt x="544" y="532"/>
                  </a:lnTo>
                  <a:lnTo>
                    <a:pt x="544" y="532"/>
                  </a:lnTo>
                  <a:lnTo>
                    <a:pt x="546" y="516"/>
                  </a:lnTo>
                  <a:lnTo>
                    <a:pt x="548" y="500"/>
                  </a:lnTo>
                  <a:lnTo>
                    <a:pt x="548" y="500"/>
                  </a:lnTo>
                  <a:lnTo>
                    <a:pt x="550" y="490"/>
                  </a:lnTo>
                  <a:lnTo>
                    <a:pt x="552" y="480"/>
                  </a:lnTo>
                  <a:lnTo>
                    <a:pt x="556" y="472"/>
                  </a:lnTo>
                  <a:lnTo>
                    <a:pt x="562" y="468"/>
                  </a:lnTo>
                  <a:lnTo>
                    <a:pt x="570" y="464"/>
                  </a:lnTo>
                  <a:lnTo>
                    <a:pt x="578" y="462"/>
                  </a:lnTo>
                  <a:lnTo>
                    <a:pt x="586" y="462"/>
                  </a:lnTo>
                  <a:lnTo>
                    <a:pt x="598" y="466"/>
                  </a:lnTo>
                  <a:lnTo>
                    <a:pt x="598" y="466"/>
                  </a:lnTo>
                  <a:lnTo>
                    <a:pt x="602" y="466"/>
                  </a:lnTo>
                  <a:lnTo>
                    <a:pt x="604" y="466"/>
                  </a:lnTo>
                  <a:lnTo>
                    <a:pt x="608" y="464"/>
                  </a:lnTo>
                  <a:lnTo>
                    <a:pt x="608" y="460"/>
                  </a:lnTo>
                  <a:lnTo>
                    <a:pt x="608" y="460"/>
                  </a:lnTo>
                  <a:lnTo>
                    <a:pt x="610" y="456"/>
                  </a:lnTo>
                  <a:lnTo>
                    <a:pt x="612" y="454"/>
                  </a:lnTo>
                  <a:lnTo>
                    <a:pt x="614" y="454"/>
                  </a:lnTo>
                  <a:lnTo>
                    <a:pt x="614" y="454"/>
                  </a:lnTo>
                  <a:lnTo>
                    <a:pt x="628" y="454"/>
                  </a:lnTo>
                  <a:lnTo>
                    <a:pt x="636" y="456"/>
                  </a:lnTo>
                  <a:lnTo>
                    <a:pt x="640" y="458"/>
                  </a:lnTo>
                  <a:lnTo>
                    <a:pt x="642" y="460"/>
                  </a:lnTo>
                  <a:lnTo>
                    <a:pt x="642" y="460"/>
                  </a:lnTo>
                  <a:lnTo>
                    <a:pt x="644" y="462"/>
                  </a:lnTo>
                  <a:lnTo>
                    <a:pt x="646" y="462"/>
                  </a:lnTo>
                  <a:lnTo>
                    <a:pt x="646" y="462"/>
                  </a:lnTo>
                  <a:lnTo>
                    <a:pt x="652" y="460"/>
                  </a:lnTo>
                  <a:lnTo>
                    <a:pt x="658" y="464"/>
                  </a:lnTo>
                  <a:lnTo>
                    <a:pt x="662" y="468"/>
                  </a:lnTo>
                  <a:lnTo>
                    <a:pt x="664" y="474"/>
                  </a:lnTo>
                  <a:lnTo>
                    <a:pt x="664" y="474"/>
                  </a:lnTo>
                  <a:lnTo>
                    <a:pt x="664" y="484"/>
                  </a:lnTo>
                  <a:lnTo>
                    <a:pt x="668" y="492"/>
                  </a:lnTo>
                  <a:lnTo>
                    <a:pt x="678" y="510"/>
                  </a:lnTo>
                  <a:lnTo>
                    <a:pt x="678" y="510"/>
                  </a:lnTo>
                  <a:lnTo>
                    <a:pt x="682" y="502"/>
                  </a:lnTo>
                  <a:lnTo>
                    <a:pt x="682" y="496"/>
                  </a:lnTo>
                  <a:lnTo>
                    <a:pt x="682" y="488"/>
                  </a:lnTo>
                  <a:lnTo>
                    <a:pt x="680" y="482"/>
                  </a:lnTo>
                  <a:lnTo>
                    <a:pt x="680" y="482"/>
                  </a:lnTo>
                  <a:lnTo>
                    <a:pt x="674" y="460"/>
                  </a:lnTo>
                  <a:lnTo>
                    <a:pt x="672" y="452"/>
                  </a:lnTo>
                  <a:lnTo>
                    <a:pt x="672" y="444"/>
                  </a:lnTo>
                  <a:lnTo>
                    <a:pt x="676" y="438"/>
                  </a:lnTo>
                  <a:lnTo>
                    <a:pt x="682" y="432"/>
                  </a:lnTo>
                  <a:lnTo>
                    <a:pt x="700" y="416"/>
                  </a:lnTo>
                  <a:lnTo>
                    <a:pt x="700" y="416"/>
                  </a:lnTo>
                  <a:lnTo>
                    <a:pt x="706" y="410"/>
                  </a:lnTo>
                  <a:lnTo>
                    <a:pt x="712" y="402"/>
                  </a:lnTo>
                  <a:lnTo>
                    <a:pt x="714" y="398"/>
                  </a:lnTo>
                  <a:lnTo>
                    <a:pt x="714" y="394"/>
                  </a:lnTo>
                  <a:lnTo>
                    <a:pt x="714" y="388"/>
                  </a:lnTo>
                  <a:lnTo>
                    <a:pt x="712" y="382"/>
                  </a:lnTo>
                  <a:lnTo>
                    <a:pt x="712" y="382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0" y="376"/>
                  </a:lnTo>
                  <a:lnTo>
                    <a:pt x="710" y="376"/>
                  </a:lnTo>
                  <a:lnTo>
                    <a:pt x="712" y="370"/>
                  </a:lnTo>
                  <a:lnTo>
                    <a:pt x="712" y="364"/>
                  </a:lnTo>
                  <a:lnTo>
                    <a:pt x="712" y="364"/>
                  </a:lnTo>
                  <a:lnTo>
                    <a:pt x="712" y="362"/>
                  </a:lnTo>
                  <a:lnTo>
                    <a:pt x="712" y="362"/>
                  </a:lnTo>
                  <a:lnTo>
                    <a:pt x="714" y="360"/>
                  </a:lnTo>
                  <a:lnTo>
                    <a:pt x="714" y="360"/>
                  </a:lnTo>
                  <a:lnTo>
                    <a:pt x="714" y="368"/>
                  </a:lnTo>
                  <a:lnTo>
                    <a:pt x="714" y="372"/>
                  </a:lnTo>
                  <a:lnTo>
                    <a:pt x="716" y="376"/>
                  </a:lnTo>
                  <a:lnTo>
                    <a:pt x="716" y="376"/>
                  </a:lnTo>
                  <a:lnTo>
                    <a:pt x="722" y="372"/>
                  </a:lnTo>
                  <a:lnTo>
                    <a:pt x="722" y="368"/>
                  </a:lnTo>
                  <a:lnTo>
                    <a:pt x="720" y="364"/>
                  </a:lnTo>
                  <a:lnTo>
                    <a:pt x="720" y="362"/>
                  </a:lnTo>
                  <a:lnTo>
                    <a:pt x="720" y="362"/>
                  </a:lnTo>
                  <a:lnTo>
                    <a:pt x="726" y="362"/>
                  </a:lnTo>
                  <a:lnTo>
                    <a:pt x="728" y="360"/>
                  </a:lnTo>
                  <a:lnTo>
                    <a:pt x="730" y="356"/>
                  </a:lnTo>
                  <a:lnTo>
                    <a:pt x="730" y="352"/>
                  </a:lnTo>
                  <a:lnTo>
                    <a:pt x="730" y="352"/>
                  </a:lnTo>
                  <a:lnTo>
                    <a:pt x="730" y="350"/>
                  </a:lnTo>
                  <a:lnTo>
                    <a:pt x="732" y="348"/>
                  </a:lnTo>
                  <a:lnTo>
                    <a:pt x="736" y="348"/>
                  </a:lnTo>
                  <a:lnTo>
                    <a:pt x="736" y="348"/>
                  </a:lnTo>
                  <a:lnTo>
                    <a:pt x="734" y="344"/>
                  </a:lnTo>
                  <a:lnTo>
                    <a:pt x="736" y="342"/>
                  </a:lnTo>
                  <a:lnTo>
                    <a:pt x="744" y="342"/>
                  </a:lnTo>
                  <a:lnTo>
                    <a:pt x="744" y="342"/>
                  </a:lnTo>
                  <a:lnTo>
                    <a:pt x="754" y="338"/>
                  </a:lnTo>
                  <a:lnTo>
                    <a:pt x="754" y="338"/>
                  </a:lnTo>
                  <a:lnTo>
                    <a:pt x="756" y="338"/>
                  </a:lnTo>
                  <a:lnTo>
                    <a:pt x="756" y="334"/>
                  </a:lnTo>
                  <a:lnTo>
                    <a:pt x="756" y="334"/>
                  </a:lnTo>
                  <a:lnTo>
                    <a:pt x="754" y="328"/>
                  </a:lnTo>
                  <a:lnTo>
                    <a:pt x="756" y="322"/>
                  </a:lnTo>
                  <a:lnTo>
                    <a:pt x="760" y="318"/>
                  </a:lnTo>
                  <a:lnTo>
                    <a:pt x="764" y="314"/>
                  </a:lnTo>
                  <a:lnTo>
                    <a:pt x="764" y="314"/>
                  </a:lnTo>
                  <a:lnTo>
                    <a:pt x="776" y="308"/>
                  </a:lnTo>
                  <a:lnTo>
                    <a:pt x="786" y="302"/>
                  </a:lnTo>
                  <a:lnTo>
                    <a:pt x="786" y="302"/>
                  </a:lnTo>
                  <a:lnTo>
                    <a:pt x="790" y="300"/>
                  </a:lnTo>
                  <a:lnTo>
                    <a:pt x="796" y="298"/>
                  </a:lnTo>
                  <a:lnTo>
                    <a:pt x="802" y="298"/>
                  </a:lnTo>
                  <a:lnTo>
                    <a:pt x="810" y="302"/>
                  </a:lnTo>
                  <a:lnTo>
                    <a:pt x="810" y="302"/>
                  </a:lnTo>
                  <a:lnTo>
                    <a:pt x="804" y="302"/>
                  </a:lnTo>
                  <a:lnTo>
                    <a:pt x="800" y="302"/>
                  </a:lnTo>
                  <a:lnTo>
                    <a:pt x="794" y="308"/>
                  </a:lnTo>
                  <a:lnTo>
                    <a:pt x="794" y="308"/>
                  </a:lnTo>
                  <a:lnTo>
                    <a:pt x="792" y="312"/>
                  </a:lnTo>
                  <a:lnTo>
                    <a:pt x="794" y="316"/>
                  </a:lnTo>
                  <a:lnTo>
                    <a:pt x="794" y="316"/>
                  </a:lnTo>
                  <a:lnTo>
                    <a:pt x="798" y="318"/>
                  </a:lnTo>
                  <a:lnTo>
                    <a:pt x="800" y="316"/>
                  </a:lnTo>
                  <a:lnTo>
                    <a:pt x="800" y="316"/>
                  </a:lnTo>
                  <a:lnTo>
                    <a:pt x="804" y="310"/>
                  </a:lnTo>
                  <a:lnTo>
                    <a:pt x="810" y="308"/>
                  </a:lnTo>
                  <a:lnTo>
                    <a:pt x="822" y="304"/>
                  </a:lnTo>
                  <a:lnTo>
                    <a:pt x="822" y="304"/>
                  </a:lnTo>
                  <a:lnTo>
                    <a:pt x="826" y="302"/>
                  </a:lnTo>
                  <a:lnTo>
                    <a:pt x="828" y="300"/>
                  </a:lnTo>
                  <a:lnTo>
                    <a:pt x="828" y="298"/>
                  </a:lnTo>
                  <a:lnTo>
                    <a:pt x="828" y="298"/>
                  </a:lnTo>
                  <a:lnTo>
                    <a:pt x="826" y="296"/>
                  </a:lnTo>
                  <a:lnTo>
                    <a:pt x="824" y="296"/>
                  </a:lnTo>
                  <a:lnTo>
                    <a:pt x="820" y="296"/>
                  </a:lnTo>
                  <a:lnTo>
                    <a:pt x="820" y="296"/>
                  </a:lnTo>
                  <a:lnTo>
                    <a:pt x="814" y="294"/>
                  </a:lnTo>
                  <a:lnTo>
                    <a:pt x="808" y="292"/>
                  </a:lnTo>
                  <a:lnTo>
                    <a:pt x="802" y="288"/>
                  </a:lnTo>
                  <a:lnTo>
                    <a:pt x="800" y="282"/>
                  </a:lnTo>
                  <a:lnTo>
                    <a:pt x="800" y="282"/>
                  </a:lnTo>
                  <a:lnTo>
                    <a:pt x="800" y="278"/>
                  </a:lnTo>
                  <a:lnTo>
                    <a:pt x="798" y="276"/>
                  </a:lnTo>
                  <a:lnTo>
                    <a:pt x="792" y="274"/>
                  </a:lnTo>
                  <a:lnTo>
                    <a:pt x="792" y="274"/>
                  </a:lnTo>
                  <a:lnTo>
                    <a:pt x="796" y="272"/>
                  </a:lnTo>
                  <a:lnTo>
                    <a:pt x="796" y="272"/>
                  </a:lnTo>
                  <a:lnTo>
                    <a:pt x="802" y="268"/>
                  </a:lnTo>
                  <a:lnTo>
                    <a:pt x="804" y="266"/>
                  </a:lnTo>
                  <a:lnTo>
                    <a:pt x="806" y="264"/>
                  </a:lnTo>
                  <a:lnTo>
                    <a:pt x="806" y="264"/>
                  </a:lnTo>
                  <a:lnTo>
                    <a:pt x="804" y="260"/>
                  </a:lnTo>
                  <a:lnTo>
                    <a:pt x="800" y="260"/>
                  </a:lnTo>
                  <a:lnTo>
                    <a:pt x="794" y="260"/>
                  </a:lnTo>
                  <a:lnTo>
                    <a:pt x="794" y="260"/>
                  </a:lnTo>
                  <a:lnTo>
                    <a:pt x="786" y="262"/>
                  </a:lnTo>
                  <a:lnTo>
                    <a:pt x="786" y="262"/>
                  </a:lnTo>
                  <a:lnTo>
                    <a:pt x="766" y="270"/>
                  </a:lnTo>
                  <a:lnTo>
                    <a:pt x="766" y="270"/>
                  </a:lnTo>
                  <a:lnTo>
                    <a:pt x="778" y="258"/>
                  </a:lnTo>
                  <a:lnTo>
                    <a:pt x="790" y="250"/>
                  </a:lnTo>
                  <a:lnTo>
                    <a:pt x="796" y="248"/>
                  </a:lnTo>
                  <a:lnTo>
                    <a:pt x="804" y="246"/>
                  </a:lnTo>
                  <a:lnTo>
                    <a:pt x="810" y="246"/>
                  </a:lnTo>
                  <a:lnTo>
                    <a:pt x="818" y="248"/>
                  </a:lnTo>
                  <a:lnTo>
                    <a:pt x="818" y="248"/>
                  </a:lnTo>
                  <a:lnTo>
                    <a:pt x="826" y="248"/>
                  </a:lnTo>
                  <a:lnTo>
                    <a:pt x="834" y="248"/>
                  </a:lnTo>
                  <a:lnTo>
                    <a:pt x="846" y="242"/>
                  </a:lnTo>
                  <a:lnTo>
                    <a:pt x="858" y="236"/>
                  </a:lnTo>
                  <a:lnTo>
                    <a:pt x="864" y="232"/>
                  </a:lnTo>
                  <a:lnTo>
                    <a:pt x="870" y="232"/>
                  </a:lnTo>
                  <a:lnTo>
                    <a:pt x="870" y="232"/>
                  </a:lnTo>
                  <a:lnTo>
                    <a:pt x="870" y="230"/>
                  </a:lnTo>
                  <a:lnTo>
                    <a:pt x="872" y="230"/>
                  </a:lnTo>
                  <a:lnTo>
                    <a:pt x="872" y="226"/>
                  </a:lnTo>
                  <a:lnTo>
                    <a:pt x="872" y="226"/>
                  </a:lnTo>
                  <a:lnTo>
                    <a:pt x="870" y="218"/>
                  </a:lnTo>
                  <a:lnTo>
                    <a:pt x="866" y="214"/>
                  </a:lnTo>
                  <a:lnTo>
                    <a:pt x="854" y="208"/>
                  </a:lnTo>
                  <a:lnTo>
                    <a:pt x="854" y="208"/>
                  </a:lnTo>
                  <a:lnTo>
                    <a:pt x="856" y="206"/>
                  </a:lnTo>
                  <a:lnTo>
                    <a:pt x="856" y="206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58" y="204"/>
                  </a:lnTo>
                  <a:lnTo>
                    <a:pt x="842" y="198"/>
                  </a:lnTo>
                  <a:lnTo>
                    <a:pt x="842" y="198"/>
                  </a:lnTo>
                  <a:lnTo>
                    <a:pt x="832" y="192"/>
                  </a:lnTo>
                  <a:lnTo>
                    <a:pt x="828" y="188"/>
                  </a:lnTo>
                  <a:lnTo>
                    <a:pt x="826" y="184"/>
                  </a:lnTo>
                  <a:lnTo>
                    <a:pt x="826" y="184"/>
                  </a:lnTo>
                  <a:lnTo>
                    <a:pt x="824" y="174"/>
                  </a:lnTo>
                  <a:lnTo>
                    <a:pt x="818" y="166"/>
                  </a:lnTo>
                  <a:lnTo>
                    <a:pt x="812" y="158"/>
                  </a:lnTo>
                  <a:lnTo>
                    <a:pt x="808" y="150"/>
                  </a:lnTo>
                  <a:lnTo>
                    <a:pt x="808" y="150"/>
                  </a:lnTo>
                  <a:lnTo>
                    <a:pt x="806" y="146"/>
                  </a:lnTo>
                  <a:lnTo>
                    <a:pt x="802" y="146"/>
                  </a:lnTo>
                  <a:lnTo>
                    <a:pt x="800" y="148"/>
                  </a:lnTo>
                  <a:lnTo>
                    <a:pt x="798" y="152"/>
                  </a:lnTo>
                  <a:lnTo>
                    <a:pt x="798" y="152"/>
                  </a:lnTo>
                  <a:lnTo>
                    <a:pt x="796" y="158"/>
                  </a:lnTo>
                  <a:lnTo>
                    <a:pt x="790" y="162"/>
                  </a:lnTo>
                  <a:lnTo>
                    <a:pt x="786" y="164"/>
                  </a:lnTo>
                  <a:lnTo>
                    <a:pt x="780" y="164"/>
                  </a:lnTo>
                  <a:lnTo>
                    <a:pt x="780" y="164"/>
                  </a:lnTo>
                  <a:lnTo>
                    <a:pt x="776" y="164"/>
                  </a:lnTo>
                  <a:lnTo>
                    <a:pt x="770" y="160"/>
                  </a:lnTo>
                  <a:lnTo>
                    <a:pt x="766" y="156"/>
                  </a:lnTo>
                  <a:lnTo>
                    <a:pt x="764" y="150"/>
                  </a:lnTo>
                  <a:lnTo>
                    <a:pt x="764" y="150"/>
                  </a:lnTo>
                  <a:lnTo>
                    <a:pt x="762" y="144"/>
                  </a:lnTo>
                  <a:lnTo>
                    <a:pt x="760" y="138"/>
                  </a:lnTo>
                  <a:lnTo>
                    <a:pt x="756" y="136"/>
                  </a:lnTo>
                  <a:lnTo>
                    <a:pt x="750" y="134"/>
                  </a:lnTo>
                  <a:lnTo>
                    <a:pt x="750" y="134"/>
                  </a:lnTo>
                  <a:lnTo>
                    <a:pt x="746" y="130"/>
                  </a:lnTo>
                  <a:lnTo>
                    <a:pt x="740" y="126"/>
                  </a:lnTo>
                  <a:lnTo>
                    <a:pt x="736" y="124"/>
                  </a:lnTo>
                  <a:lnTo>
                    <a:pt x="730" y="124"/>
                  </a:lnTo>
                  <a:lnTo>
                    <a:pt x="718" y="124"/>
                  </a:lnTo>
                  <a:lnTo>
                    <a:pt x="706" y="122"/>
                  </a:lnTo>
                  <a:lnTo>
                    <a:pt x="706" y="122"/>
                  </a:lnTo>
                  <a:lnTo>
                    <a:pt x="704" y="120"/>
                  </a:lnTo>
                  <a:lnTo>
                    <a:pt x="702" y="122"/>
                  </a:lnTo>
                  <a:lnTo>
                    <a:pt x="700" y="124"/>
                  </a:lnTo>
                  <a:lnTo>
                    <a:pt x="700" y="130"/>
                  </a:lnTo>
                  <a:lnTo>
                    <a:pt x="700" y="130"/>
                  </a:lnTo>
                  <a:lnTo>
                    <a:pt x="702" y="136"/>
                  </a:lnTo>
                  <a:lnTo>
                    <a:pt x="704" y="142"/>
                  </a:lnTo>
                  <a:lnTo>
                    <a:pt x="704" y="148"/>
                  </a:lnTo>
                  <a:lnTo>
                    <a:pt x="704" y="150"/>
                  </a:lnTo>
                  <a:lnTo>
                    <a:pt x="700" y="154"/>
                  </a:lnTo>
                  <a:lnTo>
                    <a:pt x="700" y="154"/>
                  </a:lnTo>
                  <a:lnTo>
                    <a:pt x="698" y="156"/>
                  </a:lnTo>
                  <a:lnTo>
                    <a:pt x="698" y="160"/>
                  </a:lnTo>
                  <a:lnTo>
                    <a:pt x="698" y="162"/>
                  </a:lnTo>
                  <a:lnTo>
                    <a:pt x="702" y="166"/>
                  </a:lnTo>
                  <a:lnTo>
                    <a:pt x="702" y="166"/>
                  </a:lnTo>
                  <a:lnTo>
                    <a:pt x="710" y="172"/>
                  </a:lnTo>
                  <a:lnTo>
                    <a:pt x="712" y="180"/>
                  </a:lnTo>
                  <a:lnTo>
                    <a:pt x="712" y="184"/>
                  </a:lnTo>
                  <a:lnTo>
                    <a:pt x="710" y="188"/>
                  </a:lnTo>
                  <a:lnTo>
                    <a:pt x="706" y="192"/>
                  </a:lnTo>
                  <a:lnTo>
                    <a:pt x="702" y="194"/>
                  </a:lnTo>
                  <a:lnTo>
                    <a:pt x="702" y="194"/>
                  </a:lnTo>
                  <a:lnTo>
                    <a:pt x="694" y="200"/>
                  </a:lnTo>
                  <a:lnTo>
                    <a:pt x="692" y="204"/>
                  </a:lnTo>
                  <a:lnTo>
                    <a:pt x="690" y="206"/>
                  </a:lnTo>
                  <a:lnTo>
                    <a:pt x="692" y="214"/>
                  </a:lnTo>
                  <a:lnTo>
                    <a:pt x="694" y="222"/>
                  </a:lnTo>
                  <a:lnTo>
                    <a:pt x="694" y="222"/>
                  </a:lnTo>
                  <a:lnTo>
                    <a:pt x="696" y="226"/>
                  </a:lnTo>
                  <a:lnTo>
                    <a:pt x="696" y="226"/>
                  </a:lnTo>
                  <a:lnTo>
                    <a:pt x="694" y="230"/>
                  </a:lnTo>
                  <a:lnTo>
                    <a:pt x="692" y="232"/>
                  </a:lnTo>
                  <a:lnTo>
                    <a:pt x="686" y="238"/>
                  </a:lnTo>
                  <a:lnTo>
                    <a:pt x="686" y="238"/>
                  </a:lnTo>
                  <a:lnTo>
                    <a:pt x="684" y="238"/>
                  </a:lnTo>
                  <a:lnTo>
                    <a:pt x="682" y="238"/>
                  </a:lnTo>
                  <a:lnTo>
                    <a:pt x="678" y="234"/>
                  </a:lnTo>
                  <a:lnTo>
                    <a:pt x="678" y="234"/>
                  </a:lnTo>
                  <a:lnTo>
                    <a:pt x="672" y="228"/>
                  </a:lnTo>
                  <a:lnTo>
                    <a:pt x="668" y="220"/>
                  </a:lnTo>
                  <a:lnTo>
                    <a:pt x="666" y="212"/>
                  </a:lnTo>
                  <a:lnTo>
                    <a:pt x="666" y="204"/>
                  </a:lnTo>
                  <a:lnTo>
                    <a:pt x="666" y="204"/>
                  </a:lnTo>
                  <a:lnTo>
                    <a:pt x="664" y="200"/>
                  </a:lnTo>
                  <a:lnTo>
                    <a:pt x="664" y="198"/>
                  </a:lnTo>
                  <a:lnTo>
                    <a:pt x="658" y="198"/>
                  </a:lnTo>
                  <a:lnTo>
                    <a:pt x="658" y="198"/>
                  </a:lnTo>
                  <a:lnTo>
                    <a:pt x="648" y="196"/>
                  </a:lnTo>
                  <a:lnTo>
                    <a:pt x="638" y="192"/>
                  </a:lnTo>
                  <a:lnTo>
                    <a:pt x="618" y="184"/>
                  </a:lnTo>
                  <a:lnTo>
                    <a:pt x="618" y="184"/>
                  </a:lnTo>
                  <a:lnTo>
                    <a:pt x="606" y="178"/>
                  </a:lnTo>
                  <a:lnTo>
                    <a:pt x="598" y="176"/>
                  </a:lnTo>
                  <a:lnTo>
                    <a:pt x="592" y="178"/>
                  </a:lnTo>
                  <a:lnTo>
                    <a:pt x="592" y="178"/>
                  </a:lnTo>
                  <a:lnTo>
                    <a:pt x="588" y="174"/>
                  </a:lnTo>
                  <a:lnTo>
                    <a:pt x="580" y="166"/>
                  </a:lnTo>
                  <a:lnTo>
                    <a:pt x="568" y="150"/>
                  </a:lnTo>
                  <a:lnTo>
                    <a:pt x="568" y="150"/>
                  </a:lnTo>
                  <a:lnTo>
                    <a:pt x="570" y="140"/>
                  </a:lnTo>
                  <a:lnTo>
                    <a:pt x="576" y="130"/>
                  </a:lnTo>
                  <a:lnTo>
                    <a:pt x="586" y="122"/>
                  </a:lnTo>
                  <a:lnTo>
                    <a:pt x="596" y="116"/>
                  </a:lnTo>
                  <a:lnTo>
                    <a:pt x="596" y="116"/>
                  </a:lnTo>
                  <a:lnTo>
                    <a:pt x="598" y="116"/>
                  </a:lnTo>
                  <a:lnTo>
                    <a:pt x="600" y="114"/>
                  </a:lnTo>
                  <a:lnTo>
                    <a:pt x="600" y="114"/>
                  </a:lnTo>
                  <a:lnTo>
                    <a:pt x="604" y="108"/>
                  </a:lnTo>
                  <a:lnTo>
                    <a:pt x="606" y="104"/>
                  </a:lnTo>
                  <a:lnTo>
                    <a:pt x="610" y="104"/>
                  </a:lnTo>
                  <a:lnTo>
                    <a:pt x="610" y="104"/>
                  </a:lnTo>
                  <a:lnTo>
                    <a:pt x="616" y="104"/>
                  </a:lnTo>
                  <a:lnTo>
                    <a:pt x="620" y="102"/>
                  </a:lnTo>
                  <a:lnTo>
                    <a:pt x="624" y="98"/>
                  </a:lnTo>
                  <a:lnTo>
                    <a:pt x="628" y="94"/>
                  </a:lnTo>
                  <a:lnTo>
                    <a:pt x="628" y="94"/>
                  </a:lnTo>
                  <a:lnTo>
                    <a:pt x="628" y="92"/>
                  </a:lnTo>
                  <a:lnTo>
                    <a:pt x="628" y="92"/>
                  </a:lnTo>
                  <a:lnTo>
                    <a:pt x="630" y="90"/>
                  </a:lnTo>
                  <a:lnTo>
                    <a:pt x="632" y="86"/>
                  </a:lnTo>
                  <a:lnTo>
                    <a:pt x="634" y="82"/>
                  </a:lnTo>
                  <a:lnTo>
                    <a:pt x="638" y="78"/>
                  </a:lnTo>
                  <a:lnTo>
                    <a:pt x="638" y="78"/>
                  </a:lnTo>
                  <a:lnTo>
                    <a:pt x="642" y="80"/>
                  </a:lnTo>
                  <a:lnTo>
                    <a:pt x="644" y="82"/>
                  </a:lnTo>
                  <a:lnTo>
                    <a:pt x="648" y="82"/>
                  </a:lnTo>
                  <a:lnTo>
                    <a:pt x="652" y="80"/>
                  </a:lnTo>
                  <a:lnTo>
                    <a:pt x="652" y="80"/>
                  </a:lnTo>
                  <a:lnTo>
                    <a:pt x="656" y="80"/>
                  </a:lnTo>
                  <a:lnTo>
                    <a:pt x="656" y="80"/>
                  </a:lnTo>
                  <a:lnTo>
                    <a:pt x="664" y="78"/>
                  </a:lnTo>
                  <a:lnTo>
                    <a:pt x="668" y="74"/>
                  </a:lnTo>
                  <a:lnTo>
                    <a:pt x="668" y="70"/>
                  </a:lnTo>
                  <a:lnTo>
                    <a:pt x="666" y="62"/>
                  </a:lnTo>
                  <a:lnTo>
                    <a:pt x="666" y="62"/>
                  </a:lnTo>
                  <a:lnTo>
                    <a:pt x="666" y="60"/>
                  </a:lnTo>
                  <a:lnTo>
                    <a:pt x="666" y="60"/>
                  </a:lnTo>
                  <a:lnTo>
                    <a:pt x="672" y="54"/>
                  </a:lnTo>
                  <a:lnTo>
                    <a:pt x="672" y="54"/>
                  </a:lnTo>
                  <a:lnTo>
                    <a:pt x="670" y="52"/>
                  </a:lnTo>
                  <a:lnTo>
                    <a:pt x="666" y="50"/>
                  </a:lnTo>
                  <a:lnTo>
                    <a:pt x="662" y="48"/>
                  </a:lnTo>
                  <a:lnTo>
                    <a:pt x="662" y="48"/>
                  </a:lnTo>
                  <a:lnTo>
                    <a:pt x="662" y="44"/>
                  </a:lnTo>
                  <a:lnTo>
                    <a:pt x="662" y="44"/>
                  </a:lnTo>
                  <a:lnTo>
                    <a:pt x="676" y="44"/>
                  </a:lnTo>
                  <a:lnTo>
                    <a:pt x="690" y="42"/>
                  </a:lnTo>
                  <a:lnTo>
                    <a:pt x="704" y="44"/>
                  </a:lnTo>
                  <a:lnTo>
                    <a:pt x="710" y="46"/>
                  </a:lnTo>
                  <a:lnTo>
                    <a:pt x="716" y="50"/>
                  </a:lnTo>
                  <a:lnTo>
                    <a:pt x="716" y="50"/>
                  </a:lnTo>
                  <a:lnTo>
                    <a:pt x="716" y="52"/>
                  </a:lnTo>
                  <a:lnTo>
                    <a:pt x="714" y="52"/>
                  </a:lnTo>
                  <a:lnTo>
                    <a:pt x="712" y="54"/>
                  </a:lnTo>
                  <a:lnTo>
                    <a:pt x="712" y="56"/>
                  </a:lnTo>
                  <a:lnTo>
                    <a:pt x="712" y="56"/>
                  </a:lnTo>
                  <a:lnTo>
                    <a:pt x="720" y="54"/>
                  </a:lnTo>
                  <a:lnTo>
                    <a:pt x="720" y="54"/>
                  </a:lnTo>
                  <a:lnTo>
                    <a:pt x="726" y="56"/>
                  </a:lnTo>
                  <a:lnTo>
                    <a:pt x="732" y="58"/>
                  </a:lnTo>
                  <a:lnTo>
                    <a:pt x="738" y="62"/>
                  </a:lnTo>
                  <a:lnTo>
                    <a:pt x="742" y="68"/>
                  </a:lnTo>
                  <a:lnTo>
                    <a:pt x="742" y="68"/>
                  </a:lnTo>
                  <a:lnTo>
                    <a:pt x="742" y="70"/>
                  </a:lnTo>
                  <a:lnTo>
                    <a:pt x="742" y="74"/>
                  </a:lnTo>
                  <a:lnTo>
                    <a:pt x="742" y="74"/>
                  </a:lnTo>
                  <a:lnTo>
                    <a:pt x="738" y="76"/>
                  </a:lnTo>
                  <a:lnTo>
                    <a:pt x="734" y="80"/>
                  </a:lnTo>
                  <a:lnTo>
                    <a:pt x="730" y="82"/>
                  </a:lnTo>
                  <a:lnTo>
                    <a:pt x="730" y="86"/>
                  </a:lnTo>
                  <a:lnTo>
                    <a:pt x="732" y="88"/>
                  </a:lnTo>
                  <a:lnTo>
                    <a:pt x="732" y="88"/>
                  </a:lnTo>
                  <a:lnTo>
                    <a:pt x="728" y="90"/>
                  </a:lnTo>
                  <a:lnTo>
                    <a:pt x="728" y="90"/>
                  </a:lnTo>
                  <a:lnTo>
                    <a:pt x="724" y="92"/>
                  </a:lnTo>
                  <a:lnTo>
                    <a:pt x="722" y="92"/>
                  </a:lnTo>
                  <a:lnTo>
                    <a:pt x="722" y="94"/>
                  </a:lnTo>
                  <a:lnTo>
                    <a:pt x="722" y="94"/>
                  </a:lnTo>
                  <a:lnTo>
                    <a:pt x="718" y="94"/>
                  </a:lnTo>
                  <a:lnTo>
                    <a:pt x="716" y="94"/>
                  </a:lnTo>
                  <a:lnTo>
                    <a:pt x="710" y="92"/>
                  </a:lnTo>
                  <a:lnTo>
                    <a:pt x="710" y="92"/>
                  </a:lnTo>
                  <a:lnTo>
                    <a:pt x="702" y="92"/>
                  </a:lnTo>
                  <a:lnTo>
                    <a:pt x="700" y="94"/>
                  </a:lnTo>
                  <a:lnTo>
                    <a:pt x="700" y="98"/>
                  </a:lnTo>
                  <a:lnTo>
                    <a:pt x="700" y="98"/>
                  </a:lnTo>
                  <a:lnTo>
                    <a:pt x="700" y="100"/>
                  </a:lnTo>
                  <a:lnTo>
                    <a:pt x="702" y="102"/>
                  </a:lnTo>
                  <a:lnTo>
                    <a:pt x="708" y="102"/>
                  </a:lnTo>
                  <a:lnTo>
                    <a:pt x="708" y="102"/>
                  </a:lnTo>
                  <a:lnTo>
                    <a:pt x="732" y="98"/>
                  </a:lnTo>
                  <a:lnTo>
                    <a:pt x="732" y="98"/>
                  </a:lnTo>
                  <a:lnTo>
                    <a:pt x="742" y="108"/>
                  </a:lnTo>
                  <a:lnTo>
                    <a:pt x="754" y="116"/>
                  </a:lnTo>
                  <a:lnTo>
                    <a:pt x="754" y="116"/>
                  </a:lnTo>
                  <a:lnTo>
                    <a:pt x="772" y="122"/>
                  </a:lnTo>
                  <a:lnTo>
                    <a:pt x="792" y="126"/>
                  </a:lnTo>
                  <a:lnTo>
                    <a:pt x="792" y="126"/>
                  </a:lnTo>
                  <a:lnTo>
                    <a:pt x="788" y="122"/>
                  </a:lnTo>
                  <a:lnTo>
                    <a:pt x="782" y="118"/>
                  </a:lnTo>
                  <a:lnTo>
                    <a:pt x="778" y="114"/>
                  </a:lnTo>
                  <a:lnTo>
                    <a:pt x="774" y="110"/>
                  </a:lnTo>
                  <a:lnTo>
                    <a:pt x="774" y="110"/>
                  </a:lnTo>
                  <a:lnTo>
                    <a:pt x="780" y="110"/>
                  </a:lnTo>
                  <a:lnTo>
                    <a:pt x="784" y="112"/>
                  </a:lnTo>
                  <a:lnTo>
                    <a:pt x="788" y="114"/>
                  </a:lnTo>
                  <a:lnTo>
                    <a:pt x="792" y="116"/>
                  </a:lnTo>
                  <a:lnTo>
                    <a:pt x="792" y="116"/>
                  </a:lnTo>
                  <a:lnTo>
                    <a:pt x="798" y="118"/>
                  </a:lnTo>
                  <a:lnTo>
                    <a:pt x="800" y="118"/>
                  </a:lnTo>
                  <a:lnTo>
                    <a:pt x="800" y="116"/>
                  </a:lnTo>
                  <a:lnTo>
                    <a:pt x="800" y="116"/>
                  </a:lnTo>
                  <a:lnTo>
                    <a:pt x="802" y="110"/>
                  </a:lnTo>
                  <a:lnTo>
                    <a:pt x="802" y="108"/>
                  </a:lnTo>
                  <a:lnTo>
                    <a:pt x="802" y="106"/>
                  </a:lnTo>
                  <a:lnTo>
                    <a:pt x="802" y="106"/>
                  </a:lnTo>
                  <a:lnTo>
                    <a:pt x="796" y="102"/>
                  </a:lnTo>
                  <a:lnTo>
                    <a:pt x="794" y="98"/>
                  </a:lnTo>
                  <a:lnTo>
                    <a:pt x="790" y="96"/>
                  </a:lnTo>
                  <a:lnTo>
                    <a:pt x="790" y="96"/>
                  </a:lnTo>
                  <a:lnTo>
                    <a:pt x="786" y="94"/>
                  </a:lnTo>
                  <a:lnTo>
                    <a:pt x="782" y="92"/>
                  </a:lnTo>
                  <a:lnTo>
                    <a:pt x="780" y="88"/>
                  </a:lnTo>
                  <a:lnTo>
                    <a:pt x="782" y="82"/>
                  </a:lnTo>
                  <a:lnTo>
                    <a:pt x="782" y="82"/>
                  </a:lnTo>
                  <a:lnTo>
                    <a:pt x="782" y="80"/>
                  </a:lnTo>
                  <a:lnTo>
                    <a:pt x="784" y="78"/>
                  </a:lnTo>
                  <a:lnTo>
                    <a:pt x="788" y="80"/>
                  </a:lnTo>
                  <a:lnTo>
                    <a:pt x="792" y="82"/>
                  </a:lnTo>
                  <a:lnTo>
                    <a:pt x="796" y="84"/>
                  </a:lnTo>
                  <a:lnTo>
                    <a:pt x="796" y="84"/>
                  </a:lnTo>
                  <a:lnTo>
                    <a:pt x="798" y="84"/>
                  </a:lnTo>
                  <a:lnTo>
                    <a:pt x="798" y="84"/>
                  </a:lnTo>
                  <a:lnTo>
                    <a:pt x="802" y="92"/>
                  </a:lnTo>
                  <a:lnTo>
                    <a:pt x="806" y="94"/>
                  </a:lnTo>
                  <a:lnTo>
                    <a:pt x="812" y="92"/>
                  </a:lnTo>
                  <a:lnTo>
                    <a:pt x="816" y="88"/>
                  </a:lnTo>
                  <a:lnTo>
                    <a:pt x="816" y="88"/>
                  </a:lnTo>
                  <a:lnTo>
                    <a:pt x="822" y="84"/>
                  </a:lnTo>
                  <a:lnTo>
                    <a:pt x="826" y="80"/>
                  </a:lnTo>
                  <a:lnTo>
                    <a:pt x="826" y="78"/>
                  </a:lnTo>
                  <a:lnTo>
                    <a:pt x="826" y="78"/>
                  </a:lnTo>
                  <a:lnTo>
                    <a:pt x="824" y="76"/>
                  </a:lnTo>
                  <a:lnTo>
                    <a:pt x="822" y="76"/>
                  </a:lnTo>
                  <a:lnTo>
                    <a:pt x="820" y="76"/>
                  </a:lnTo>
                  <a:lnTo>
                    <a:pt x="816" y="76"/>
                  </a:lnTo>
                  <a:lnTo>
                    <a:pt x="816" y="76"/>
                  </a:lnTo>
                  <a:lnTo>
                    <a:pt x="810" y="72"/>
                  </a:lnTo>
                  <a:lnTo>
                    <a:pt x="810" y="72"/>
                  </a:lnTo>
                  <a:lnTo>
                    <a:pt x="802" y="66"/>
                  </a:lnTo>
                  <a:lnTo>
                    <a:pt x="794" y="64"/>
                  </a:lnTo>
                  <a:lnTo>
                    <a:pt x="784" y="62"/>
                  </a:lnTo>
                  <a:lnTo>
                    <a:pt x="776" y="60"/>
                  </a:lnTo>
                  <a:lnTo>
                    <a:pt x="776" y="60"/>
                  </a:lnTo>
                  <a:lnTo>
                    <a:pt x="774" y="54"/>
                  </a:lnTo>
                  <a:lnTo>
                    <a:pt x="774" y="54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2" y="52"/>
                  </a:lnTo>
                  <a:lnTo>
                    <a:pt x="774" y="48"/>
                  </a:lnTo>
                  <a:lnTo>
                    <a:pt x="774" y="48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0" y="42"/>
                  </a:lnTo>
                  <a:lnTo>
                    <a:pt x="774" y="40"/>
                  </a:lnTo>
                  <a:lnTo>
                    <a:pt x="774" y="40"/>
                  </a:lnTo>
                  <a:lnTo>
                    <a:pt x="772" y="38"/>
                  </a:lnTo>
                  <a:lnTo>
                    <a:pt x="768" y="36"/>
                  </a:lnTo>
                  <a:lnTo>
                    <a:pt x="762" y="36"/>
                  </a:lnTo>
                  <a:lnTo>
                    <a:pt x="762" y="36"/>
                  </a:lnTo>
                  <a:lnTo>
                    <a:pt x="756" y="36"/>
                  </a:lnTo>
                  <a:lnTo>
                    <a:pt x="754" y="36"/>
                  </a:lnTo>
                  <a:lnTo>
                    <a:pt x="752" y="32"/>
                  </a:lnTo>
                  <a:lnTo>
                    <a:pt x="752" y="32"/>
                  </a:lnTo>
                  <a:lnTo>
                    <a:pt x="750" y="28"/>
                  </a:lnTo>
                  <a:lnTo>
                    <a:pt x="746" y="26"/>
                  </a:lnTo>
                  <a:lnTo>
                    <a:pt x="742" y="26"/>
                  </a:lnTo>
                  <a:lnTo>
                    <a:pt x="738" y="28"/>
                  </a:lnTo>
                  <a:lnTo>
                    <a:pt x="738" y="28"/>
                  </a:lnTo>
                  <a:lnTo>
                    <a:pt x="734" y="30"/>
                  </a:lnTo>
                  <a:lnTo>
                    <a:pt x="732" y="28"/>
                  </a:lnTo>
                  <a:lnTo>
                    <a:pt x="728" y="26"/>
                  </a:lnTo>
                  <a:lnTo>
                    <a:pt x="724" y="28"/>
                  </a:lnTo>
                  <a:lnTo>
                    <a:pt x="724" y="28"/>
                  </a:lnTo>
                  <a:lnTo>
                    <a:pt x="722" y="20"/>
                  </a:lnTo>
                  <a:lnTo>
                    <a:pt x="718" y="18"/>
                  </a:lnTo>
                  <a:lnTo>
                    <a:pt x="708" y="14"/>
                  </a:lnTo>
                  <a:lnTo>
                    <a:pt x="708" y="14"/>
                  </a:lnTo>
                  <a:lnTo>
                    <a:pt x="706" y="14"/>
                  </a:lnTo>
                  <a:lnTo>
                    <a:pt x="706" y="14"/>
                  </a:lnTo>
                  <a:lnTo>
                    <a:pt x="710" y="12"/>
                  </a:lnTo>
                  <a:lnTo>
                    <a:pt x="710" y="10"/>
                  </a:lnTo>
                  <a:lnTo>
                    <a:pt x="708" y="8"/>
                  </a:lnTo>
                  <a:lnTo>
                    <a:pt x="708" y="8"/>
                  </a:lnTo>
                  <a:lnTo>
                    <a:pt x="700" y="6"/>
                  </a:lnTo>
                  <a:lnTo>
                    <a:pt x="694" y="4"/>
                  </a:lnTo>
                  <a:lnTo>
                    <a:pt x="680" y="6"/>
                  </a:lnTo>
                  <a:lnTo>
                    <a:pt x="680" y="6"/>
                  </a:lnTo>
                  <a:lnTo>
                    <a:pt x="678" y="6"/>
                  </a:lnTo>
                  <a:lnTo>
                    <a:pt x="678" y="8"/>
                  </a:lnTo>
                  <a:lnTo>
                    <a:pt x="680" y="10"/>
                  </a:lnTo>
                  <a:lnTo>
                    <a:pt x="680" y="10"/>
                  </a:lnTo>
                  <a:lnTo>
                    <a:pt x="672" y="6"/>
                  </a:lnTo>
                  <a:lnTo>
                    <a:pt x="666" y="4"/>
                  </a:lnTo>
                  <a:lnTo>
                    <a:pt x="658" y="6"/>
                  </a:lnTo>
                  <a:lnTo>
                    <a:pt x="650" y="8"/>
                  </a:lnTo>
                  <a:lnTo>
                    <a:pt x="650" y="8"/>
                  </a:lnTo>
                  <a:lnTo>
                    <a:pt x="646" y="10"/>
                  </a:lnTo>
                  <a:lnTo>
                    <a:pt x="644" y="14"/>
                  </a:lnTo>
                  <a:lnTo>
                    <a:pt x="640" y="24"/>
                  </a:lnTo>
                  <a:lnTo>
                    <a:pt x="640" y="24"/>
                  </a:lnTo>
                  <a:lnTo>
                    <a:pt x="644" y="24"/>
                  </a:lnTo>
                  <a:lnTo>
                    <a:pt x="646" y="26"/>
                  </a:lnTo>
                  <a:lnTo>
                    <a:pt x="646" y="26"/>
                  </a:lnTo>
                  <a:lnTo>
                    <a:pt x="648" y="30"/>
                  </a:lnTo>
                  <a:lnTo>
                    <a:pt x="646" y="32"/>
                  </a:lnTo>
                  <a:lnTo>
                    <a:pt x="646" y="32"/>
                  </a:lnTo>
                  <a:lnTo>
                    <a:pt x="642" y="32"/>
                  </a:lnTo>
                  <a:lnTo>
                    <a:pt x="642" y="30"/>
                  </a:lnTo>
                  <a:lnTo>
                    <a:pt x="642" y="28"/>
                  </a:lnTo>
                  <a:lnTo>
                    <a:pt x="640" y="26"/>
                  </a:lnTo>
                  <a:lnTo>
                    <a:pt x="640" y="26"/>
                  </a:lnTo>
                  <a:lnTo>
                    <a:pt x="634" y="20"/>
                  </a:lnTo>
                  <a:lnTo>
                    <a:pt x="632" y="16"/>
                  </a:lnTo>
                  <a:lnTo>
                    <a:pt x="634" y="10"/>
                  </a:lnTo>
                  <a:lnTo>
                    <a:pt x="642" y="4"/>
                  </a:lnTo>
                  <a:lnTo>
                    <a:pt x="642" y="4"/>
                  </a:lnTo>
                  <a:lnTo>
                    <a:pt x="636" y="2"/>
                  </a:lnTo>
                  <a:lnTo>
                    <a:pt x="630" y="2"/>
                  </a:lnTo>
                  <a:lnTo>
                    <a:pt x="620" y="6"/>
                  </a:lnTo>
                  <a:lnTo>
                    <a:pt x="620" y="6"/>
                  </a:lnTo>
                  <a:lnTo>
                    <a:pt x="614" y="10"/>
                  </a:lnTo>
                  <a:lnTo>
                    <a:pt x="610" y="14"/>
                  </a:lnTo>
                  <a:lnTo>
                    <a:pt x="606" y="20"/>
                  </a:lnTo>
                  <a:lnTo>
                    <a:pt x="606" y="26"/>
                  </a:lnTo>
                  <a:lnTo>
                    <a:pt x="606" y="26"/>
                  </a:lnTo>
                  <a:lnTo>
                    <a:pt x="608" y="30"/>
                  </a:lnTo>
                  <a:lnTo>
                    <a:pt x="612" y="30"/>
                  </a:lnTo>
                  <a:lnTo>
                    <a:pt x="618" y="30"/>
                  </a:lnTo>
                  <a:lnTo>
                    <a:pt x="622" y="30"/>
                  </a:lnTo>
                  <a:lnTo>
                    <a:pt x="622" y="30"/>
                  </a:lnTo>
                  <a:lnTo>
                    <a:pt x="620" y="32"/>
                  </a:lnTo>
                  <a:lnTo>
                    <a:pt x="618" y="32"/>
                  </a:lnTo>
                  <a:lnTo>
                    <a:pt x="618" y="32"/>
                  </a:lnTo>
                  <a:lnTo>
                    <a:pt x="612" y="32"/>
                  </a:lnTo>
                  <a:lnTo>
                    <a:pt x="612" y="32"/>
                  </a:lnTo>
                  <a:lnTo>
                    <a:pt x="612" y="34"/>
                  </a:lnTo>
                  <a:lnTo>
                    <a:pt x="614" y="36"/>
                  </a:lnTo>
                  <a:lnTo>
                    <a:pt x="616" y="38"/>
                  </a:lnTo>
                  <a:lnTo>
                    <a:pt x="616" y="38"/>
                  </a:lnTo>
                  <a:lnTo>
                    <a:pt x="622" y="40"/>
                  </a:lnTo>
                  <a:lnTo>
                    <a:pt x="626" y="40"/>
                  </a:lnTo>
                  <a:lnTo>
                    <a:pt x="632" y="40"/>
                  </a:lnTo>
                  <a:lnTo>
                    <a:pt x="638" y="42"/>
                  </a:lnTo>
                  <a:lnTo>
                    <a:pt x="638" y="42"/>
                  </a:lnTo>
                  <a:lnTo>
                    <a:pt x="640" y="48"/>
                  </a:lnTo>
                  <a:lnTo>
                    <a:pt x="640" y="50"/>
                  </a:lnTo>
                  <a:lnTo>
                    <a:pt x="642" y="52"/>
                  </a:lnTo>
                  <a:lnTo>
                    <a:pt x="642" y="52"/>
                  </a:lnTo>
                  <a:lnTo>
                    <a:pt x="646" y="54"/>
                  </a:lnTo>
                  <a:lnTo>
                    <a:pt x="646" y="54"/>
                  </a:lnTo>
                  <a:lnTo>
                    <a:pt x="644" y="56"/>
                  </a:lnTo>
                  <a:lnTo>
                    <a:pt x="644" y="56"/>
                  </a:lnTo>
                  <a:lnTo>
                    <a:pt x="640" y="58"/>
                  </a:lnTo>
                  <a:lnTo>
                    <a:pt x="638" y="60"/>
                  </a:lnTo>
                  <a:lnTo>
                    <a:pt x="632" y="66"/>
                  </a:lnTo>
                  <a:lnTo>
                    <a:pt x="632" y="66"/>
                  </a:lnTo>
                  <a:lnTo>
                    <a:pt x="630" y="70"/>
                  </a:lnTo>
                  <a:lnTo>
                    <a:pt x="628" y="72"/>
                  </a:lnTo>
                  <a:lnTo>
                    <a:pt x="626" y="70"/>
                  </a:lnTo>
                  <a:lnTo>
                    <a:pt x="626" y="70"/>
                  </a:lnTo>
                  <a:lnTo>
                    <a:pt x="620" y="68"/>
                  </a:lnTo>
                  <a:lnTo>
                    <a:pt x="618" y="64"/>
                  </a:lnTo>
                  <a:lnTo>
                    <a:pt x="620" y="60"/>
                  </a:lnTo>
                  <a:lnTo>
                    <a:pt x="620" y="60"/>
                  </a:lnTo>
                  <a:lnTo>
                    <a:pt x="622" y="58"/>
                  </a:lnTo>
                  <a:lnTo>
                    <a:pt x="620" y="56"/>
                  </a:lnTo>
                  <a:lnTo>
                    <a:pt x="616" y="54"/>
                  </a:lnTo>
                  <a:lnTo>
                    <a:pt x="616" y="54"/>
                  </a:lnTo>
                  <a:lnTo>
                    <a:pt x="612" y="52"/>
                  </a:lnTo>
                  <a:lnTo>
                    <a:pt x="610" y="52"/>
                  </a:lnTo>
                  <a:lnTo>
                    <a:pt x="608" y="54"/>
                  </a:lnTo>
                  <a:lnTo>
                    <a:pt x="608" y="54"/>
                  </a:lnTo>
                  <a:lnTo>
                    <a:pt x="606" y="58"/>
                  </a:lnTo>
                  <a:lnTo>
                    <a:pt x="602" y="60"/>
                  </a:lnTo>
                  <a:lnTo>
                    <a:pt x="602" y="60"/>
                  </a:lnTo>
                  <a:lnTo>
                    <a:pt x="598" y="52"/>
                  </a:lnTo>
                  <a:lnTo>
                    <a:pt x="594" y="48"/>
                  </a:lnTo>
                  <a:lnTo>
                    <a:pt x="588" y="48"/>
                  </a:lnTo>
                  <a:lnTo>
                    <a:pt x="588" y="48"/>
                  </a:lnTo>
                  <a:lnTo>
                    <a:pt x="586" y="46"/>
                  </a:lnTo>
                  <a:lnTo>
                    <a:pt x="586" y="44"/>
                  </a:lnTo>
                  <a:lnTo>
                    <a:pt x="586" y="44"/>
                  </a:lnTo>
                  <a:lnTo>
                    <a:pt x="586" y="36"/>
                  </a:lnTo>
                  <a:lnTo>
                    <a:pt x="584" y="32"/>
                  </a:lnTo>
                  <a:lnTo>
                    <a:pt x="578" y="28"/>
                  </a:lnTo>
                  <a:lnTo>
                    <a:pt x="570" y="24"/>
                  </a:lnTo>
                  <a:lnTo>
                    <a:pt x="570" y="24"/>
                  </a:lnTo>
                  <a:lnTo>
                    <a:pt x="576" y="18"/>
                  </a:lnTo>
                  <a:lnTo>
                    <a:pt x="578" y="14"/>
                  </a:lnTo>
                  <a:lnTo>
                    <a:pt x="580" y="14"/>
                  </a:lnTo>
                  <a:lnTo>
                    <a:pt x="580" y="14"/>
                  </a:lnTo>
                  <a:lnTo>
                    <a:pt x="588" y="14"/>
                  </a:lnTo>
                  <a:lnTo>
                    <a:pt x="592" y="12"/>
                  </a:lnTo>
                  <a:lnTo>
                    <a:pt x="602" y="2"/>
                  </a:lnTo>
                  <a:lnTo>
                    <a:pt x="602" y="2"/>
                  </a:lnTo>
                  <a:lnTo>
                    <a:pt x="578" y="0"/>
                  </a:lnTo>
                  <a:lnTo>
                    <a:pt x="578" y="0"/>
                  </a:lnTo>
                  <a:lnTo>
                    <a:pt x="568" y="0"/>
                  </a:lnTo>
                  <a:lnTo>
                    <a:pt x="564" y="4"/>
                  </a:lnTo>
                  <a:lnTo>
                    <a:pt x="562" y="8"/>
                  </a:lnTo>
                  <a:lnTo>
                    <a:pt x="566" y="18"/>
                  </a:lnTo>
                  <a:lnTo>
                    <a:pt x="566" y="18"/>
                  </a:lnTo>
                  <a:lnTo>
                    <a:pt x="566" y="24"/>
                  </a:lnTo>
                  <a:lnTo>
                    <a:pt x="566" y="24"/>
                  </a:lnTo>
                  <a:lnTo>
                    <a:pt x="560" y="28"/>
                  </a:lnTo>
                  <a:lnTo>
                    <a:pt x="556" y="32"/>
                  </a:lnTo>
                  <a:lnTo>
                    <a:pt x="556" y="38"/>
                  </a:lnTo>
                  <a:lnTo>
                    <a:pt x="558" y="44"/>
                  </a:lnTo>
                  <a:lnTo>
                    <a:pt x="558" y="44"/>
                  </a:lnTo>
                  <a:lnTo>
                    <a:pt x="568" y="46"/>
                  </a:lnTo>
                  <a:lnTo>
                    <a:pt x="572" y="50"/>
                  </a:lnTo>
                  <a:lnTo>
                    <a:pt x="576" y="54"/>
                  </a:lnTo>
                  <a:lnTo>
                    <a:pt x="576" y="54"/>
                  </a:lnTo>
                  <a:lnTo>
                    <a:pt x="576" y="56"/>
                  </a:lnTo>
                  <a:lnTo>
                    <a:pt x="574" y="60"/>
                  </a:lnTo>
                  <a:lnTo>
                    <a:pt x="574" y="60"/>
                  </a:lnTo>
                  <a:lnTo>
                    <a:pt x="568" y="64"/>
                  </a:lnTo>
                  <a:lnTo>
                    <a:pt x="564" y="66"/>
                  </a:lnTo>
                  <a:lnTo>
                    <a:pt x="562" y="70"/>
                  </a:lnTo>
                  <a:lnTo>
                    <a:pt x="562" y="70"/>
                  </a:lnTo>
                  <a:lnTo>
                    <a:pt x="562" y="72"/>
                  </a:lnTo>
                  <a:lnTo>
                    <a:pt x="558" y="72"/>
                  </a:lnTo>
                  <a:lnTo>
                    <a:pt x="558" y="72"/>
                  </a:lnTo>
                  <a:lnTo>
                    <a:pt x="556" y="70"/>
                  </a:lnTo>
                  <a:lnTo>
                    <a:pt x="556" y="68"/>
                  </a:lnTo>
                  <a:lnTo>
                    <a:pt x="556" y="64"/>
                  </a:lnTo>
                  <a:lnTo>
                    <a:pt x="556" y="64"/>
                  </a:lnTo>
                  <a:lnTo>
                    <a:pt x="558" y="64"/>
                  </a:lnTo>
                  <a:lnTo>
                    <a:pt x="558" y="64"/>
                  </a:lnTo>
                  <a:lnTo>
                    <a:pt x="556" y="62"/>
                  </a:lnTo>
                  <a:lnTo>
                    <a:pt x="556" y="62"/>
                  </a:lnTo>
                  <a:lnTo>
                    <a:pt x="554" y="62"/>
                  </a:lnTo>
                  <a:lnTo>
                    <a:pt x="552" y="62"/>
                  </a:lnTo>
                  <a:lnTo>
                    <a:pt x="552" y="60"/>
                  </a:lnTo>
                  <a:lnTo>
                    <a:pt x="552" y="60"/>
                  </a:lnTo>
                  <a:lnTo>
                    <a:pt x="562" y="56"/>
                  </a:lnTo>
                  <a:lnTo>
                    <a:pt x="562" y="56"/>
                  </a:lnTo>
                  <a:lnTo>
                    <a:pt x="556" y="50"/>
                  </a:lnTo>
                  <a:lnTo>
                    <a:pt x="550" y="48"/>
                  </a:lnTo>
                  <a:lnTo>
                    <a:pt x="550" y="48"/>
                  </a:lnTo>
                  <a:lnTo>
                    <a:pt x="548" y="46"/>
                  </a:lnTo>
                  <a:lnTo>
                    <a:pt x="544" y="44"/>
                  </a:lnTo>
                  <a:lnTo>
                    <a:pt x="540" y="48"/>
                  </a:lnTo>
                  <a:lnTo>
                    <a:pt x="536" y="52"/>
                  </a:lnTo>
                  <a:lnTo>
                    <a:pt x="534" y="52"/>
                  </a:lnTo>
                  <a:lnTo>
                    <a:pt x="530" y="52"/>
                  </a:lnTo>
                  <a:lnTo>
                    <a:pt x="530" y="52"/>
                  </a:lnTo>
                  <a:lnTo>
                    <a:pt x="538" y="54"/>
                  </a:lnTo>
                  <a:lnTo>
                    <a:pt x="542" y="56"/>
                  </a:lnTo>
                  <a:lnTo>
                    <a:pt x="544" y="60"/>
                  </a:lnTo>
                  <a:lnTo>
                    <a:pt x="544" y="60"/>
                  </a:lnTo>
                  <a:lnTo>
                    <a:pt x="542" y="60"/>
                  </a:lnTo>
                  <a:lnTo>
                    <a:pt x="540" y="62"/>
                  </a:lnTo>
                  <a:lnTo>
                    <a:pt x="538" y="66"/>
                  </a:lnTo>
                  <a:lnTo>
                    <a:pt x="538" y="66"/>
                  </a:lnTo>
                  <a:lnTo>
                    <a:pt x="510" y="66"/>
                  </a:lnTo>
                  <a:lnTo>
                    <a:pt x="498" y="64"/>
                  </a:lnTo>
                  <a:lnTo>
                    <a:pt x="484" y="60"/>
                  </a:lnTo>
                  <a:lnTo>
                    <a:pt x="484" y="60"/>
                  </a:lnTo>
                  <a:lnTo>
                    <a:pt x="482" y="56"/>
                  </a:lnTo>
                  <a:lnTo>
                    <a:pt x="480" y="54"/>
                  </a:lnTo>
                  <a:lnTo>
                    <a:pt x="474" y="56"/>
                  </a:lnTo>
                  <a:lnTo>
                    <a:pt x="474" y="56"/>
                  </a:lnTo>
                  <a:lnTo>
                    <a:pt x="464" y="58"/>
                  </a:lnTo>
                  <a:lnTo>
                    <a:pt x="464" y="58"/>
                  </a:lnTo>
                  <a:lnTo>
                    <a:pt x="462" y="58"/>
                  </a:lnTo>
                  <a:lnTo>
                    <a:pt x="462" y="60"/>
                  </a:lnTo>
                  <a:lnTo>
                    <a:pt x="462" y="60"/>
                  </a:lnTo>
                  <a:lnTo>
                    <a:pt x="466" y="62"/>
                  </a:lnTo>
                  <a:lnTo>
                    <a:pt x="466" y="62"/>
                  </a:lnTo>
                  <a:lnTo>
                    <a:pt x="468" y="64"/>
                  </a:lnTo>
                  <a:lnTo>
                    <a:pt x="468" y="64"/>
                  </a:lnTo>
                  <a:lnTo>
                    <a:pt x="468" y="68"/>
                  </a:lnTo>
                  <a:lnTo>
                    <a:pt x="468" y="68"/>
                  </a:lnTo>
                  <a:lnTo>
                    <a:pt x="464" y="72"/>
                  </a:lnTo>
                  <a:lnTo>
                    <a:pt x="464" y="72"/>
                  </a:lnTo>
                  <a:lnTo>
                    <a:pt x="452" y="66"/>
                  </a:lnTo>
                  <a:lnTo>
                    <a:pt x="446" y="66"/>
                  </a:lnTo>
                  <a:lnTo>
                    <a:pt x="440" y="66"/>
                  </a:lnTo>
                  <a:lnTo>
                    <a:pt x="440" y="66"/>
                  </a:lnTo>
                  <a:lnTo>
                    <a:pt x="424" y="68"/>
                  </a:lnTo>
                  <a:lnTo>
                    <a:pt x="408" y="66"/>
                  </a:lnTo>
                  <a:lnTo>
                    <a:pt x="408" y="66"/>
                  </a:lnTo>
                  <a:lnTo>
                    <a:pt x="410" y="62"/>
                  </a:lnTo>
                  <a:lnTo>
                    <a:pt x="412" y="62"/>
                  </a:lnTo>
                  <a:lnTo>
                    <a:pt x="414" y="60"/>
                  </a:lnTo>
                  <a:lnTo>
                    <a:pt x="416" y="60"/>
                  </a:lnTo>
                  <a:lnTo>
                    <a:pt x="416" y="60"/>
                  </a:lnTo>
                  <a:lnTo>
                    <a:pt x="412" y="56"/>
                  </a:lnTo>
                  <a:lnTo>
                    <a:pt x="406" y="54"/>
                  </a:lnTo>
                  <a:lnTo>
                    <a:pt x="406" y="54"/>
                  </a:lnTo>
                  <a:lnTo>
                    <a:pt x="398" y="54"/>
                  </a:lnTo>
                  <a:lnTo>
                    <a:pt x="390" y="54"/>
                  </a:lnTo>
                  <a:lnTo>
                    <a:pt x="374" y="50"/>
                  </a:lnTo>
                  <a:lnTo>
                    <a:pt x="374" y="50"/>
                  </a:lnTo>
                  <a:lnTo>
                    <a:pt x="358" y="46"/>
                  </a:lnTo>
                  <a:lnTo>
                    <a:pt x="350" y="46"/>
                  </a:lnTo>
                  <a:lnTo>
                    <a:pt x="348" y="46"/>
                  </a:lnTo>
                  <a:lnTo>
                    <a:pt x="344" y="50"/>
                  </a:lnTo>
                  <a:lnTo>
                    <a:pt x="344" y="50"/>
                  </a:lnTo>
                  <a:lnTo>
                    <a:pt x="340" y="50"/>
                  </a:lnTo>
                  <a:lnTo>
                    <a:pt x="338" y="48"/>
                  </a:lnTo>
                  <a:lnTo>
                    <a:pt x="338" y="48"/>
                  </a:lnTo>
                  <a:lnTo>
                    <a:pt x="336" y="44"/>
                  </a:lnTo>
                  <a:lnTo>
                    <a:pt x="334" y="44"/>
                  </a:lnTo>
                  <a:lnTo>
                    <a:pt x="330" y="48"/>
                  </a:lnTo>
                  <a:lnTo>
                    <a:pt x="330" y="48"/>
                  </a:lnTo>
                  <a:lnTo>
                    <a:pt x="326" y="50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18" y="44"/>
                  </a:lnTo>
                  <a:lnTo>
                    <a:pt x="314" y="42"/>
                  </a:lnTo>
                  <a:lnTo>
                    <a:pt x="308" y="42"/>
                  </a:lnTo>
                  <a:lnTo>
                    <a:pt x="302" y="46"/>
                  </a:lnTo>
                  <a:lnTo>
                    <a:pt x="302" y="46"/>
                  </a:lnTo>
                  <a:lnTo>
                    <a:pt x="296" y="44"/>
                  </a:lnTo>
                  <a:lnTo>
                    <a:pt x="296" y="44"/>
                  </a:lnTo>
                  <a:lnTo>
                    <a:pt x="294" y="48"/>
                  </a:lnTo>
                  <a:lnTo>
                    <a:pt x="290" y="48"/>
                  </a:lnTo>
                  <a:lnTo>
                    <a:pt x="290" y="48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6" y="46"/>
                  </a:lnTo>
                  <a:lnTo>
                    <a:pt x="280" y="46"/>
                  </a:lnTo>
                  <a:lnTo>
                    <a:pt x="278" y="44"/>
                  </a:lnTo>
                  <a:lnTo>
                    <a:pt x="274" y="46"/>
                  </a:lnTo>
                  <a:lnTo>
                    <a:pt x="274" y="46"/>
                  </a:lnTo>
                  <a:lnTo>
                    <a:pt x="268" y="48"/>
                  </a:lnTo>
                  <a:lnTo>
                    <a:pt x="264" y="48"/>
                  </a:lnTo>
                  <a:lnTo>
                    <a:pt x="258" y="48"/>
                  </a:lnTo>
                  <a:lnTo>
                    <a:pt x="254" y="50"/>
                  </a:lnTo>
                  <a:lnTo>
                    <a:pt x="254" y="50"/>
                  </a:lnTo>
                  <a:lnTo>
                    <a:pt x="246" y="54"/>
                  </a:lnTo>
                  <a:lnTo>
                    <a:pt x="238" y="54"/>
                  </a:lnTo>
                  <a:lnTo>
                    <a:pt x="224" y="50"/>
                  </a:lnTo>
                  <a:lnTo>
                    <a:pt x="224" y="50"/>
                  </a:lnTo>
                  <a:lnTo>
                    <a:pt x="202" y="46"/>
                  </a:lnTo>
                  <a:lnTo>
                    <a:pt x="192" y="44"/>
                  </a:lnTo>
                  <a:lnTo>
                    <a:pt x="180" y="42"/>
                  </a:lnTo>
                  <a:lnTo>
                    <a:pt x="180" y="42"/>
                  </a:lnTo>
                  <a:lnTo>
                    <a:pt x="166" y="42"/>
                  </a:lnTo>
                  <a:lnTo>
                    <a:pt x="152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96" y="32"/>
                  </a:lnTo>
                  <a:lnTo>
                    <a:pt x="82" y="32"/>
                  </a:lnTo>
                  <a:lnTo>
                    <a:pt x="68" y="36"/>
                  </a:lnTo>
                  <a:lnTo>
                    <a:pt x="68" y="36"/>
                  </a:lnTo>
                  <a:lnTo>
                    <a:pt x="52" y="38"/>
                  </a:lnTo>
                  <a:lnTo>
                    <a:pt x="44" y="40"/>
                  </a:lnTo>
                  <a:lnTo>
                    <a:pt x="38" y="46"/>
                  </a:lnTo>
                  <a:lnTo>
                    <a:pt x="38" y="46"/>
                  </a:lnTo>
                  <a:lnTo>
                    <a:pt x="34" y="50"/>
                  </a:lnTo>
                  <a:lnTo>
                    <a:pt x="30" y="52"/>
                  </a:lnTo>
                  <a:lnTo>
                    <a:pt x="24" y="54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4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2" y="60"/>
                  </a:lnTo>
                  <a:lnTo>
                    <a:pt x="12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46" y="84"/>
                  </a:lnTo>
                  <a:lnTo>
                    <a:pt x="40" y="86"/>
                  </a:lnTo>
                  <a:lnTo>
                    <a:pt x="34" y="84"/>
                  </a:lnTo>
                  <a:lnTo>
                    <a:pt x="30" y="82"/>
                  </a:lnTo>
                  <a:lnTo>
                    <a:pt x="30" y="82"/>
                  </a:lnTo>
                  <a:lnTo>
                    <a:pt x="26" y="80"/>
                  </a:lnTo>
                  <a:lnTo>
                    <a:pt x="22" y="80"/>
                  </a:lnTo>
                  <a:lnTo>
                    <a:pt x="22" y="8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6" y="90"/>
                  </a:lnTo>
                  <a:lnTo>
                    <a:pt x="8" y="94"/>
                  </a:lnTo>
                  <a:lnTo>
                    <a:pt x="10" y="98"/>
                  </a:lnTo>
                  <a:lnTo>
                    <a:pt x="14" y="100"/>
                  </a:lnTo>
                  <a:lnTo>
                    <a:pt x="14" y="100"/>
                  </a:lnTo>
                  <a:lnTo>
                    <a:pt x="30" y="100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8" y="96"/>
                  </a:lnTo>
                  <a:lnTo>
                    <a:pt x="50" y="96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52" y="108"/>
                  </a:lnTo>
                  <a:lnTo>
                    <a:pt x="52" y="110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3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18"/>
                  </a:lnTo>
                  <a:lnTo>
                    <a:pt x="18" y="122"/>
                  </a:lnTo>
                  <a:lnTo>
                    <a:pt x="14" y="130"/>
                  </a:lnTo>
                  <a:lnTo>
                    <a:pt x="14" y="130"/>
                  </a:lnTo>
                  <a:lnTo>
                    <a:pt x="18" y="134"/>
                  </a:lnTo>
                  <a:lnTo>
                    <a:pt x="20" y="140"/>
                  </a:lnTo>
                  <a:lnTo>
                    <a:pt x="22" y="144"/>
                  </a:lnTo>
                  <a:lnTo>
                    <a:pt x="28" y="146"/>
                  </a:lnTo>
                  <a:lnTo>
                    <a:pt x="28" y="146"/>
                  </a:lnTo>
                  <a:lnTo>
                    <a:pt x="40" y="148"/>
                  </a:lnTo>
                  <a:lnTo>
                    <a:pt x="46" y="152"/>
                  </a:lnTo>
                  <a:lnTo>
                    <a:pt x="46" y="154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48" y="160"/>
                  </a:lnTo>
                  <a:lnTo>
                    <a:pt x="52" y="158"/>
                  </a:lnTo>
                  <a:lnTo>
                    <a:pt x="56" y="158"/>
                  </a:lnTo>
                  <a:lnTo>
                    <a:pt x="66" y="160"/>
                  </a:lnTo>
                  <a:lnTo>
                    <a:pt x="74" y="160"/>
                  </a:lnTo>
                  <a:lnTo>
                    <a:pt x="78" y="160"/>
                  </a:lnTo>
                  <a:lnTo>
                    <a:pt x="82" y="158"/>
                  </a:lnTo>
                  <a:lnTo>
                    <a:pt x="82" y="158"/>
                  </a:lnTo>
                  <a:lnTo>
                    <a:pt x="80" y="166"/>
                  </a:lnTo>
                  <a:lnTo>
                    <a:pt x="74" y="174"/>
                  </a:lnTo>
                  <a:lnTo>
                    <a:pt x="68" y="180"/>
                  </a:lnTo>
                  <a:lnTo>
                    <a:pt x="60" y="184"/>
                  </a:lnTo>
                  <a:lnTo>
                    <a:pt x="60" y="184"/>
                  </a:lnTo>
                  <a:lnTo>
                    <a:pt x="58" y="186"/>
                  </a:lnTo>
                  <a:lnTo>
                    <a:pt x="56" y="188"/>
                  </a:lnTo>
                  <a:lnTo>
                    <a:pt x="56" y="190"/>
                  </a:lnTo>
                  <a:lnTo>
                    <a:pt x="56" y="190"/>
                  </a:lnTo>
                  <a:lnTo>
                    <a:pt x="58" y="190"/>
                  </a:lnTo>
                  <a:lnTo>
                    <a:pt x="60" y="190"/>
                  </a:lnTo>
                  <a:lnTo>
                    <a:pt x="64" y="190"/>
                  </a:lnTo>
                  <a:lnTo>
                    <a:pt x="64" y="190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98" y="168"/>
                  </a:lnTo>
                  <a:lnTo>
                    <a:pt x="98" y="168"/>
                  </a:lnTo>
                  <a:lnTo>
                    <a:pt x="104" y="164"/>
                  </a:lnTo>
                  <a:lnTo>
                    <a:pt x="106" y="160"/>
                  </a:lnTo>
                  <a:lnTo>
                    <a:pt x="106" y="156"/>
                  </a:lnTo>
                  <a:lnTo>
                    <a:pt x="106" y="156"/>
                  </a:lnTo>
                  <a:lnTo>
                    <a:pt x="106" y="154"/>
                  </a:lnTo>
                  <a:lnTo>
                    <a:pt x="106" y="154"/>
                  </a:lnTo>
                  <a:lnTo>
                    <a:pt x="112" y="150"/>
                  </a:lnTo>
                  <a:lnTo>
                    <a:pt x="118" y="144"/>
                  </a:lnTo>
                  <a:lnTo>
                    <a:pt x="122" y="140"/>
                  </a:lnTo>
                  <a:lnTo>
                    <a:pt x="128" y="136"/>
                  </a:lnTo>
                  <a:lnTo>
                    <a:pt x="128" y="136"/>
                  </a:lnTo>
                  <a:lnTo>
                    <a:pt x="130" y="138"/>
                  </a:lnTo>
                  <a:lnTo>
                    <a:pt x="130" y="138"/>
                  </a:lnTo>
                  <a:lnTo>
                    <a:pt x="128" y="140"/>
                  </a:lnTo>
                  <a:lnTo>
                    <a:pt x="128" y="142"/>
                  </a:lnTo>
                  <a:lnTo>
                    <a:pt x="126" y="146"/>
                  </a:lnTo>
                  <a:lnTo>
                    <a:pt x="126" y="146"/>
                  </a:lnTo>
                  <a:lnTo>
                    <a:pt x="124" y="148"/>
                  </a:lnTo>
                  <a:lnTo>
                    <a:pt x="124" y="150"/>
                  </a:lnTo>
                  <a:lnTo>
                    <a:pt x="126" y="152"/>
                  </a:lnTo>
                  <a:lnTo>
                    <a:pt x="124" y="156"/>
                  </a:lnTo>
                  <a:lnTo>
                    <a:pt x="124" y="156"/>
                  </a:lnTo>
                  <a:lnTo>
                    <a:pt x="128" y="156"/>
                  </a:lnTo>
                  <a:lnTo>
                    <a:pt x="128" y="154"/>
                  </a:lnTo>
                  <a:lnTo>
                    <a:pt x="130" y="152"/>
                  </a:lnTo>
                  <a:lnTo>
                    <a:pt x="132" y="150"/>
                  </a:lnTo>
                  <a:lnTo>
                    <a:pt x="132" y="150"/>
                  </a:lnTo>
                  <a:lnTo>
                    <a:pt x="142" y="148"/>
                  </a:lnTo>
                  <a:lnTo>
                    <a:pt x="148" y="146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2" y="138"/>
                  </a:lnTo>
                  <a:lnTo>
                    <a:pt x="152" y="136"/>
                  </a:lnTo>
                  <a:lnTo>
                    <a:pt x="160" y="138"/>
                  </a:lnTo>
                  <a:lnTo>
                    <a:pt x="160" y="138"/>
                  </a:lnTo>
                  <a:lnTo>
                    <a:pt x="180" y="144"/>
                  </a:lnTo>
                  <a:lnTo>
                    <a:pt x="190" y="146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210" y="148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30" y="156"/>
                  </a:lnTo>
                  <a:lnTo>
                    <a:pt x="240" y="164"/>
                  </a:lnTo>
                  <a:lnTo>
                    <a:pt x="240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6" y="166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52" y="166"/>
                  </a:lnTo>
                  <a:lnTo>
                    <a:pt x="252" y="166"/>
                  </a:lnTo>
                  <a:lnTo>
                    <a:pt x="258" y="164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4" y="168"/>
                  </a:lnTo>
                  <a:lnTo>
                    <a:pt x="264" y="168"/>
                  </a:lnTo>
                  <a:lnTo>
                    <a:pt x="266" y="170"/>
                  </a:lnTo>
                  <a:lnTo>
                    <a:pt x="268" y="172"/>
                  </a:lnTo>
                  <a:lnTo>
                    <a:pt x="270" y="178"/>
                  </a:lnTo>
                  <a:lnTo>
                    <a:pt x="270" y="178"/>
                  </a:lnTo>
                  <a:lnTo>
                    <a:pt x="272" y="180"/>
                  </a:lnTo>
                  <a:lnTo>
                    <a:pt x="272" y="180"/>
                  </a:lnTo>
                  <a:lnTo>
                    <a:pt x="276" y="182"/>
                  </a:lnTo>
                  <a:lnTo>
                    <a:pt x="276" y="186"/>
                  </a:lnTo>
                  <a:lnTo>
                    <a:pt x="276" y="186"/>
                  </a:lnTo>
                  <a:lnTo>
                    <a:pt x="282" y="190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4" y="194"/>
                  </a:lnTo>
                  <a:lnTo>
                    <a:pt x="286" y="196"/>
                  </a:lnTo>
                  <a:lnTo>
                    <a:pt x="286" y="200"/>
                  </a:lnTo>
                  <a:lnTo>
                    <a:pt x="286" y="200"/>
                  </a:lnTo>
                  <a:lnTo>
                    <a:pt x="288" y="202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94" y="208"/>
                  </a:lnTo>
                  <a:lnTo>
                    <a:pt x="294" y="210"/>
                  </a:lnTo>
                  <a:lnTo>
                    <a:pt x="296" y="214"/>
                  </a:lnTo>
                  <a:lnTo>
                    <a:pt x="298" y="216"/>
                  </a:lnTo>
                  <a:lnTo>
                    <a:pt x="298" y="216"/>
                  </a:lnTo>
                  <a:lnTo>
                    <a:pt x="304" y="218"/>
                  </a:lnTo>
                  <a:lnTo>
                    <a:pt x="310" y="224"/>
                  </a:lnTo>
                  <a:lnTo>
                    <a:pt x="312" y="230"/>
                  </a:lnTo>
                  <a:lnTo>
                    <a:pt x="312" y="234"/>
                  </a:lnTo>
                  <a:lnTo>
                    <a:pt x="312" y="238"/>
                  </a:lnTo>
                  <a:lnTo>
                    <a:pt x="312" y="238"/>
                  </a:lnTo>
                  <a:lnTo>
                    <a:pt x="314" y="240"/>
                  </a:lnTo>
                  <a:lnTo>
                    <a:pt x="316" y="242"/>
                  </a:lnTo>
                  <a:lnTo>
                    <a:pt x="322" y="242"/>
                  </a:lnTo>
                  <a:lnTo>
                    <a:pt x="322" y="242"/>
                  </a:lnTo>
                  <a:lnTo>
                    <a:pt x="324" y="242"/>
                  </a:lnTo>
                  <a:lnTo>
                    <a:pt x="328" y="244"/>
                  </a:lnTo>
                  <a:lnTo>
                    <a:pt x="334" y="246"/>
                  </a:lnTo>
                  <a:lnTo>
                    <a:pt x="334" y="246"/>
                  </a:lnTo>
                  <a:lnTo>
                    <a:pt x="336" y="250"/>
                  </a:lnTo>
                  <a:lnTo>
                    <a:pt x="338" y="252"/>
                  </a:lnTo>
                  <a:lnTo>
                    <a:pt x="344" y="256"/>
                  </a:lnTo>
                  <a:lnTo>
                    <a:pt x="344" y="256"/>
                  </a:lnTo>
                  <a:lnTo>
                    <a:pt x="348" y="260"/>
                  </a:lnTo>
                  <a:lnTo>
                    <a:pt x="352" y="264"/>
                  </a:lnTo>
                  <a:lnTo>
                    <a:pt x="354" y="268"/>
                  </a:lnTo>
                  <a:lnTo>
                    <a:pt x="354" y="274"/>
                  </a:lnTo>
                  <a:lnTo>
                    <a:pt x="354" y="274"/>
                  </a:lnTo>
                  <a:lnTo>
                    <a:pt x="348" y="272"/>
                  </a:lnTo>
                  <a:lnTo>
                    <a:pt x="348" y="272"/>
                  </a:lnTo>
                  <a:lnTo>
                    <a:pt x="346" y="272"/>
                  </a:lnTo>
                  <a:lnTo>
                    <a:pt x="342" y="270"/>
                  </a:lnTo>
                  <a:lnTo>
                    <a:pt x="338" y="270"/>
                  </a:lnTo>
                  <a:lnTo>
                    <a:pt x="336" y="272"/>
                  </a:lnTo>
                  <a:lnTo>
                    <a:pt x="336" y="272"/>
                  </a:lnTo>
                  <a:lnTo>
                    <a:pt x="338" y="278"/>
                  </a:lnTo>
                  <a:lnTo>
                    <a:pt x="340" y="284"/>
                  </a:lnTo>
                  <a:lnTo>
                    <a:pt x="342" y="292"/>
                  </a:lnTo>
                  <a:lnTo>
                    <a:pt x="342" y="298"/>
                  </a:lnTo>
                  <a:lnTo>
                    <a:pt x="342" y="298"/>
                  </a:lnTo>
                  <a:lnTo>
                    <a:pt x="340" y="314"/>
                  </a:lnTo>
                  <a:lnTo>
                    <a:pt x="338" y="330"/>
                  </a:lnTo>
                  <a:lnTo>
                    <a:pt x="340" y="346"/>
                  </a:lnTo>
                  <a:lnTo>
                    <a:pt x="342" y="362"/>
                  </a:lnTo>
                  <a:lnTo>
                    <a:pt x="342" y="362"/>
                  </a:lnTo>
                  <a:lnTo>
                    <a:pt x="346" y="368"/>
                  </a:lnTo>
                  <a:lnTo>
                    <a:pt x="348" y="372"/>
                  </a:lnTo>
                  <a:lnTo>
                    <a:pt x="352" y="376"/>
                  </a:lnTo>
                  <a:lnTo>
                    <a:pt x="354" y="380"/>
                  </a:lnTo>
                  <a:lnTo>
                    <a:pt x="354" y="380"/>
                  </a:lnTo>
                  <a:lnTo>
                    <a:pt x="358" y="392"/>
                  </a:lnTo>
                  <a:lnTo>
                    <a:pt x="364" y="402"/>
                  </a:lnTo>
                  <a:lnTo>
                    <a:pt x="372" y="412"/>
                  </a:lnTo>
                  <a:lnTo>
                    <a:pt x="376" y="414"/>
                  </a:lnTo>
                  <a:lnTo>
                    <a:pt x="382" y="418"/>
                  </a:lnTo>
                  <a:lnTo>
                    <a:pt x="382" y="418"/>
                  </a:lnTo>
                  <a:lnTo>
                    <a:pt x="386" y="420"/>
                  </a:lnTo>
                  <a:lnTo>
                    <a:pt x="390" y="422"/>
                  </a:lnTo>
                  <a:lnTo>
                    <a:pt x="394" y="432"/>
                  </a:lnTo>
                  <a:lnTo>
                    <a:pt x="394" y="432"/>
                  </a:lnTo>
                  <a:lnTo>
                    <a:pt x="402" y="452"/>
                  </a:lnTo>
                  <a:lnTo>
                    <a:pt x="408" y="462"/>
                  </a:lnTo>
                  <a:lnTo>
                    <a:pt x="414" y="470"/>
                  </a:lnTo>
                  <a:lnTo>
                    <a:pt x="414" y="470"/>
                  </a:lnTo>
                  <a:lnTo>
                    <a:pt x="416" y="472"/>
                  </a:lnTo>
                  <a:lnTo>
                    <a:pt x="418" y="476"/>
                  </a:lnTo>
                  <a:lnTo>
                    <a:pt x="418" y="478"/>
                  </a:lnTo>
                  <a:lnTo>
                    <a:pt x="416" y="482"/>
                  </a:lnTo>
                  <a:lnTo>
                    <a:pt x="416" y="482"/>
                  </a:lnTo>
                  <a:lnTo>
                    <a:pt x="414" y="484"/>
                  </a:lnTo>
                  <a:lnTo>
                    <a:pt x="414" y="486"/>
                  </a:lnTo>
                  <a:lnTo>
                    <a:pt x="414" y="486"/>
                  </a:lnTo>
                  <a:lnTo>
                    <a:pt x="424" y="492"/>
                  </a:lnTo>
                  <a:lnTo>
                    <a:pt x="430" y="500"/>
                  </a:lnTo>
                  <a:lnTo>
                    <a:pt x="440" y="518"/>
                  </a:lnTo>
                  <a:lnTo>
                    <a:pt x="440" y="518"/>
                  </a:lnTo>
                  <a:lnTo>
                    <a:pt x="442" y="520"/>
                  </a:lnTo>
                  <a:lnTo>
                    <a:pt x="442" y="520"/>
                  </a:lnTo>
                  <a:lnTo>
                    <a:pt x="448" y="528"/>
                  </a:lnTo>
                  <a:lnTo>
                    <a:pt x="448" y="528"/>
                  </a:lnTo>
                  <a:lnTo>
                    <a:pt x="450" y="530"/>
                  </a:lnTo>
                  <a:lnTo>
                    <a:pt x="450" y="532"/>
                  </a:lnTo>
                  <a:lnTo>
                    <a:pt x="452" y="530"/>
                  </a:lnTo>
                  <a:lnTo>
                    <a:pt x="452" y="530"/>
                  </a:lnTo>
                  <a:lnTo>
                    <a:pt x="454" y="528"/>
                  </a:lnTo>
                  <a:lnTo>
                    <a:pt x="454" y="528"/>
                  </a:lnTo>
                  <a:lnTo>
                    <a:pt x="452" y="524"/>
                  </a:lnTo>
                  <a:lnTo>
                    <a:pt x="452" y="524"/>
                  </a:lnTo>
                  <a:lnTo>
                    <a:pt x="448" y="520"/>
                  </a:lnTo>
                  <a:lnTo>
                    <a:pt x="444" y="514"/>
                  </a:lnTo>
                  <a:lnTo>
                    <a:pt x="444" y="514"/>
                  </a:lnTo>
                  <a:lnTo>
                    <a:pt x="442" y="512"/>
                  </a:lnTo>
                  <a:lnTo>
                    <a:pt x="442" y="512"/>
                  </a:lnTo>
                  <a:lnTo>
                    <a:pt x="432" y="486"/>
                  </a:lnTo>
                  <a:lnTo>
                    <a:pt x="418" y="464"/>
                  </a:lnTo>
                  <a:lnTo>
                    <a:pt x="418" y="464"/>
                  </a:lnTo>
                  <a:lnTo>
                    <a:pt x="414" y="458"/>
                  </a:lnTo>
                  <a:lnTo>
                    <a:pt x="412" y="452"/>
                  </a:lnTo>
                  <a:lnTo>
                    <a:pt x="412" y="442"/>
                  </a:lnTo>
                  <a:lnTo>
                    <a:pt x="412" y="442"/>
                  </a:lnTo>
                  <a:lnTo>
                    <a:pt x="418" y="442"/>
                  </a:lnTo>
                  <a:lnTo>
                    <a:pt x="424" y="446"/>
                  </a:lnTo>
                  <a:lnTo>
                    <a:pt x="426" y="450"/>
                  </a:lnTo>
                  <a:lnTo>
                    <a:pt x="428" y="456"/>
                  </a:lnTo>
                  <a:lnTo>
                    <a:pt x="428" y="456"/>
                  </a:lnTo>
                  <a:lnTo>
                    <a:pt x="430" y="462"/>
                  </a:lnTo>
                  <a:lnTo>
                    <a:pt x="434" y="470"/>
                  </a:lnTo>
                  <a:lnTo>
                    <a:pt x="442" y="480"/>
                  </a:lnTo>
                  <a:lnTo>
                    <a:pt x="452" y="492"/>
                  </a:lnTo>
                  <a:lnTo>
                    <a:pt x="458" y="504"/>
                  </a:lnTo>
                  <a:lnTo>
                    <a:pt x="458" y="504"/>
                  </a:lnTo>
                  <a:lnTo>
                    <a:pt x="462" y="510"/>
                  </a:lnTo>
                  <a:lnTo>
                    <a:pt x="468" y="518"/>
                  </a:lnTo>
                  <a:lnTo>
                    <a:pt x="478" y="530"/>
                  </a:lnTo>
                  <a:lnTo>
                    <a:pt x="478" y="530"/>
                  </a:lnTo>
                  <a:lnTo>
                    <a:pt x="482" y="536"/>
                  </a:lnTo>
                  <a:lnTo>
                    <a:pt x="486" y="544"/>
                  </a:lnTo>
                  <a:lnTo>
                    <a:pt x="486" y="550"/>
                  </a:lnTo>
                  <a:lnTo>
                    <a:pt x="486" y="558"/>
                  </a:lnTo>
                  <a:lnTo>
                    <a:pt x="486" y="558"/>
                  </a:lnTo>
                  <a:lnTo>
                    <a:pt x="484" y="562"/>
                  </a:lnTo>
                  <a:lnTo>
                    <a:pt x="486" y="566"/>
                  </a:lnTo>
                  <a:lnTo>
                    <a:pt x="492" y="570"/>
                  </a:lnTo>
                  <a:lnTo>
                    <a:pt x="492" y="570"/>
                  </a:lnTo>
                  <a:lnTo>
                    <a:pt x="504" y="580"/>
                  </a:lnTo>
                  <a:lnTo>
                    <a:pt x="516" y="588"/>
                  </a:lnTo>
                  <a:lnTo>
                    <a:pt x="516" y="588"/>
                  </a:lnTo>
                  <a:lnTo>
                    <a:pt x="534" y="598"/>
                  </a:lnTo>
                  <a:lnTo>
                    <a:pt x="550" y="606"/>
                  </a:lnTo>
                  <a:lnTo>
                    <a:pt x="550" y="606"/>
                  </a:lnTo>
                  <a:lnTo>
                    <a:pt x="556" y="608"/>
                  </a:lnTo>
                  <a:lnTo>
                    <a:pt x="560" y="606"/>
                  </a:lnTo>
                  <a:lnTo>
                    <a:pt x="560" y="606"/>
                  </a:lnTo>
                  <a:lnTo>
                    <a:pt x="566" y="602"/>
                  </a:lnTo>
                  <a:lnTo>
                    <a:pt x="572" y="602"/>
                  </a:lnTo>
                  <a:lnTo>
                    <a:pt x="578" y="606"/>
                  </a:lnTo>
                  <a:lnTo>
                    <a:pt x="582" y="612"/>
                  </a:lnTo>
                  <a:lnTo>
                    <a:pt x="582" y="612"/>
                  </a:lnTo>
                  <a:lnTo>
                    <a:pt x="592" y="622"/>
                  </a:lnTo>
                  <a:lnTo>
                    <a:pt x="596" y="624"/>
                  </a:lnTo>
                  <a:lnTo>
                    <a:pt x="604" y="628"/>
                  </a:lnTo>
                  <a:lnTo>
                    <a:pt x="604" y="628"/>
                  </a:lnTo>
                  <a:lnTo>
                    <a:pt x="614" y="630"/>
                  </a:lnTo>
                  <a:lnTo>
                    <a:pt x="622" y="634"/>
                  </a:lnTo>
                  <a:lnTo>
                    <a:pt x="630" y="642"/>
                  </a:lnTo>
                  <a:lnTo>
                    <a:pt x="636" y="652"/>
                  </a:lnTo>
                  <a:lnTo>
                    <a:pt x="636" y="652"/>
                  </a:lnTo>
                  <a:lnTo>
                    <a:pt x="638" y="652"/>
                  </a:lnTo>
                  <a:lnTo>
                    <a:pt x="638" y="652"/>
                  </a:lnTo>
                  <a:lnTo>
                    <a:pt x="638" y="656"/>
                  </a:lnTo>
                  <a:lnTo>
                    <a:pt x="638" y="656"/>
                  </a:lnTo>
                  <a:lnTo>
                    <a:pt x="638" y="662"/>
                  </a:lnTo>
                  <a:lnTo>
                    <a:pt x="640" y="666"/>
                  </a:lnTo>
                  <a:lnTo>
                    <a:pt x="640" y="666"/>
                  </a:lnTo>
                  <a:lnTo>
                    <a:pt x="678" y="694"/>
                  </a:lnTo>
                  <a:lnTo>
                    <a:pt x="678" y="694"/>
                  </a:lnTo>
                  <a:lnTo>
                    <a:pt x="682" y="694"/>
                  </a:lnTo>
                  <a:lnTo>
                    <a:pt x="682" y="694"/>
                  </a:lnTo>
                  <a:lnTo>
                    <a:pt x="682" y="692"/>
                  </a:lnTo>
                  <a:lnTo>
                    <a:pt x="682" y="692"/>
                  </a:lnTo>
                  <a:lnTo>
                    <a:pt x="680" y="686"/>
                  </a:lnTo>
                  <a:lnTo>
                    <a:pt x="682" y="684"/>
                  </a:lnTo>
                  <a:lnTo>
                    <a:pt x="686" y="680"/>
                  </a:lnTo>
                  <a:lnTo>
                    <a:pt x="688" y="676"/>
                  </a:lnTo>
                  <a:lnTo>
                    <a:pt x="688" y="676"/>
                  </a:lnTo>
                  <a:lnTo>
                    <a:pt x="692" y="678"/>
                  </a:lnTo>
                  <a:lnTo>
                    <a:pt x="694" y="678"/>
                  </a:lnTo>
                  <a:lnTo>
                    <a:pt x="696" y="684"/>
                  </a:lnTo>
                  <a:lnTo>
                    <a:pt x="698" y="690"/>
                  </a:lnTo>
                  <a:lnTo>
                    <a:pt x="700" y="694"/>
                  </a:lnTo>
                  <a:lnTo>
                    <a:pt x="700" y="694"/>
                  </a:lnTo>
                  <a:lnTo>
                    <a:pt x="702" y="702"/>
                  </a:lnTo>
                  <a:lnTo>
                    <a:pt x="704" y="710"/>
                  </a:lnTo>
                  <a:lnTo>
                    <a:pt x="706" y="720"/>
                  </a:lnTo>
                  <a:lnTo>
                    <a:pt x="704" y="728"/>
                  </a:lnTo>
                  <a:lnTo>
                    <a:pt x="702" y="738"/>
                  </a:lnTo>
                  <a:lnTo>
                    <a:pt x="700" y="746"/>
                  </a:lnTo>
                  <a:lnTo>
                    <a:pt x="696" y="754"/>
                  </a:lnTo>
                  <a:lnTo>
                    <a:pt x="690" y="760"/>
                  </a:lnTo>
                  <a:lnTo>
                    <a:pt x="690" y="760"/>
                  </a:lnTo>
                  <a:lnTo>
                    <a:pt x="684" y="766"/>
                  </a:lnTo>
                  <a:lnTo>
                    <a:pt x="680" y="774"/>
                  </a:lnTo>
                  <a:lnTo>
                    <a:pt x="678" y="784"/>
                  </a:lnTo>
                  <a:lnTo>
                    <a:pt x="678" y="792"/>
                  </a:lnTo>
                  <a:lnTo>
                    <a:pt x="678" y="792"/>
                  </a:lnTo>
                  <a:lnTo>
                    <a:pt x="678" y="796"/>
                  </a:lnTo>
                  <a:lnTo>
                    <a:pt x="680" y="798"/>
                  </a:lnTo>
                  <a:lnTo>
                    <a:pt x="680" y="798"/>
                  </a:lnTo>
                  <a:lnTo>
                    <a:pt x="684" y="800"/>
                  </a:lnTo>
                  <a:lnTo>
                    <a:pt x="686" y="802"/>
                  </a:lnTo>
                  <a:lnTo>
                    <a:pt x="682" y="806"/>
                  </a:lnTo>
                  <a:lnTo>
                    <a:pt x="682" y="806"/>
                  </a:lnTo>
                  <a:lnTo>
                    <a:pt x="678" y="812"/>
                  </a:lnTo>
                  <a:lnTo>
                    <a:pt x="676" y="816"/>
                  </a:lnTo>
                  <a:lnTo>
                    <a:pt x="676" y="826"/>
                  </a:lnTo>
                  <a:lnTo>
                    <a:pt x="676" y="826"/>
                  </a:lnTo>
                  <a:lnTo>
                    <a:pt x="676" y="832"/>
                  </a:lnTo>
                  <a:lnTo>
                    <a:pt x="680" y="836"/>
                  </a:lnTo>
                  <a:lnTo>
                    <a:pt x="684" y="840"/>
                  </a:lnTo>
                  <a:lnTo>
                    <a:pt x="686" y="846"/>
                  </a:lnTo>
                  <a:lnTo>
                    <a:pt x="686" y="846"/>
                  </a:lnTo>
                  <a:lnTo>
                    <a:pt x="700" y="876"/>
                  </a:lnTo>
                  <a:lnTo>
                    <a:pt x="706" y="892"/>
                  </a:lnTo>
                  <a:lnTo>
                    <a:pt x="712" y="908"/>
                  </a:lnTo>
                  <a:lnTo>
                    <a:pt x="712" y="908"/>
                  </a:lnTo>
                  <a:lnTo>
                    <a:pt x="716" y="920"/>
                  </a:lnTo>
                  <a:lnTo>
                    <a:pt x="722" y="930"/>
                  </a:lnTo>
                  <a:lnTo>
                    <a:pt x="730" y="938"/>
                  </a:lnTo>
                  <a:lnTo>
                    <a:pt x="740" y="944"/>
                  </a:lnTo>
                  <a:lnTo>
                    <a:pt x="740" y="944"/>
                  </a:lnTo>
                  <a:lnTo>
                    <a:pt x="748" y="950"/>
                  </a:lnTo>
                  <a:lnTo>
                    <a:pt x="754" y="958"/>
                  </a:lnTo>
                  <a:lnTo>
                    <a:pt x="760" y="966"/>
                  </a:lnTo>
                  <a:lnTo>
                    <a:pt x="760" y="976"/>
                  </a:lnTo>
                  <a:lnTo>
                    <a:pt x="760" y="976"/>
                  </a:lnTo>
                  <a:lnTo>
                    <a:pt x="760" y="1006"/>
                  </a:lnTo>
                  <a:lnTo>
                    <a:pt x="758" y="1038"/>
                  </a:lnTo>
                  <a:lnTo>
                    <a:pt x="758" y="1038"/>
                  </a:lnTo>
                  <a:lnTo>
                    <a:pt x="752" y="1066"/>
                  </a:lnTo>
                  <a:lnTo>
                    <a:pt x="750" y="1080"/>
                  </a:lnTo>
                  <a:lnTo>
                    <a:pt x="750" y="1094"/>
                  </a:lnTo>
                  <a:lnTo>
                    <a:pt x="750" y="1094"/>
                  </a:lnTo>
                  <a:lnTo>
                    <a:pt x="748" y="1118"/>
                  </a:lnTo>
                  <a:lnTo>
                    <a:pt x="746" y="1130"/>
                  </a:lnTo>
                  <a:lnTo>
                    <a:pt x="742" y="1140"/>
                  </a:lnTo>
                  <a:lnTo>
                    <a:pt x="742" y="1140"/>
                  </a:lnTo>
                  <a:lnTo>
                    <a:pt x="740" y="1148"/>
                  </a:lnTo>
                  <a:lnTo>
                    <a:pt x="738" y="1154"/>
                  </a:lnTo>
                  <a:lnTo>
                    <a:pt x="736" y="1170"/>
                  </a:lnTo>
                  <a:lnTo>
                    <a:pt x="734" y="1184"/>
                  </a:lnTo>
                  <a:lnTo>
                    <a:pt x="732" y="1198"/>
                  </a:lnTo>
                  <a:lnTo>
                    <a:pt x="732" y="1198"/>
                  </a:lnTo>
                  <a:lnTo>
                    <a:pt x="732" y="1202"/>
                  </a:lnTo>
                  <a:lnTo>
                    <a:pt x="734" y="1206"/>
                  </a:lnTo>
                  <a:lnTo>
                    <a:pt x="734" y="1206"/>
                  </a:lnTo>
                  <a:lnTo>
                    <a:pt x="738" y="1204"/>
                  </a:lnTo>
                  <a:lnTo>
                    <a:pt x="740" y="1204"/>
                  </a:lnTo>
                  <a:lnTo>
                    <a:pt x="742" y="1206"/>
                  </a:lnTo>
                  <a:lnTo>
                    <a:pt x="742" y="1210"/>
                  </a:lnTo>
                  <a:lnTo>
                    <a:pt x="742" y="1210"/>
                  </a:lnTo>
                  <a:lnTo>
                    <a:pt x="738" y="1232"/>
                  </a:lnTo>
                  <a:lnTo>
                    <a:pt x="736" y="1242"/>
                  </a:lnTo>
                  <a:lnTo>
                    <a:pt x="732" y="1252"/>
                  </a:lnTo>
                  <a:lnTo>
                    <a:pt x="732" y="1252"/>
                  </a:lnTo>
                  <a:lnTo>
                    <a:pt x="730" y="1252"/>
                  </a:lnTo>
                  <a:lnTo>
                    <a:pt x="728" y="1250"/>
                  </a:lnTo>
                  <a:lnTo>
                    <a:pt x="726" y="1248"/>
                  </a:lnTo>
                  <a:lnTo>
                    <a:pt x="722" y="1252"/>
                  </a:lnTo>
                  <a:lnTo>
                    <a:pt x="722" y="1252"/>
                  </a:lnTo>
                  <a:lnTo>
                    <a:pt x="722" y="1254"/>
                  </a:lnTo>
                  <a:lnTo>
                    <a:pt x="724" y="1258"/>
                  </a:lnTo>
                  <a:lnTo>
                    <a:pt x="724" y="1258"/>
                  </a:lnTo>
                  <a:lnTo>
                    <a:pt x="730" y="1262"/>
                  </a:lnTo>
                  <a:lnTo>
                    <a:pt x="730" y="1268"/>
                  </a:lnTo>
                  <a:lnTo>
                    <a:pt x="730" y="1274"/>
                  </a:lnTo>
                  <a:lnTo>
                    <a:pt x="726" y="1278"/>
                  </a:lnTo>
                  <a:lnTo>
                    <a:pt x="726" y="1278"/>
                  </a:lnTo>
                  <a:lnTo>
                    <a:pt x="724" y="1282"/>
                  </a:lnTo>
                  <a:lnTo>
                    <a:pt x="724" y="1284"/>
                  </a:lnTo>
                  <a:lnTo>
                    <a:pt x="724" y="1284"/>
                  </a:lnTo>
                  <a:lnTo>
                    <a:pt x="726" y="1290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28" y="1294"/>
                  </a:lnTo>
                  <a:lnTo>
                    <a:pt x="734" y="1316"/>
                  </a:lnTo>
                  <a:lnTo>
                    <a:pt x="734" y="1316"/>
                  </a:lnTo>
                  <a:lnTo>
                    <a:pt x="736" y="1320"/>
                  </a:lnTo>
                  <a:lnTo>
                    <a:pt x="736" y="1322"/>
                  </a:lnTo>
                  <a:lnTo>
                    <a:pt x="734" y="1324"/>
                  </a:lnTo>
                  <a:lnTo>
                    <a:pt x="734" y="1324"/>
                  </a:lnTo>
                  <a:lnTo>
                    <a:pt x="734" y="1328"/>
                  </a:lnTo>
                  <a:lnTo>
                    <a:pt x="736" y="1332"/>
                  </a:lnTo>
                  <a:lnTo>
                    <a:pt x="736" y="1332"/>
                  </a:lnTo>
                  <a:lnTo>
                    <a:pt x="740" y="1332"/>
                  </a:lnTo>
                  <a:lnTo>
                    <a:pt x="742" y="1332"/>
                  </a:lnTo>
                  <a:lnTo>
                    <a:pt x="744" y="1330"/>
                  </a:lnTo>
                  <a:lnTo>
                    <a:pt x="744" y="1330"/>
                  </a:lnTo>
                  <a:lnTo>
                    <a:pt x="746" y="1330"/>
                  </a:lnTo>
                  <a:lnTo>
                    <a:pt x="748" y="1332"/>
                  </a:lnTo>
                  <a:lnTo>
                    <a:pt x="748" y="1332"/>
                  </a:lnTo>
                  <a:lnTo>
                    <a:pt x="746" y="1334"/>
                  </a:lnTo>
                  <a:lnTo>
                    <a:pt x="748" y="1336"/>
                  </a:lnTo>
                  <a:lnTo>
                    <a:pt x="752" y="1338"/>
                  </a:lnTo>
                  <a:lnTo>
                    <a:pt x="752" y="1338"/>
                  </a:lnTo>
                  <a:lnTo>
                    <a:pt x="756" y="1342"/>
                  </a:lnTo>
                  <a:lnTo>
                    <a:pt x="758" y="1342"/>
                  </a:lnTo>
                  <a:lnTo>
                    <a:pt x="760" y="1340"/>
                  </a:lnTo>
                  <a:lnTo>
                    <a:pt x="760" y="1340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2"/>
                  </a:lnTo>
                  <a:lnTo>
                    <a:pt x="766" y="1346"/>
                  </a:lnTo>
                  <a:lnTo>
                    <a:pt x="768" y="1346"/>
                  </a:lnTo>
                  <a:lnTo>
                    <a:pt x="770" y="1348"/>
                  </a:lnTo>
                  <a:lnTo>
                    <a:pt x="772" y="1348"/>
                  </a:lnTo>
                  <a:lnTo>
                    <a:pt x="772" y="1348"/>
                  </a:lnTo>
                  <a:lnTo>
                    <a:pt x="782" y="1346"/>
                  </a:lnTo>
                  <a:lnTo>
                    <a:pt x="786" y="1346"/>
                  </a:lnTo>
                  <a:lnTo>
                    <a:pt x="788" y="1344"/>
                  </a:lnTo>
                  <a:lnTo>
                    <a:pt x="788" y="1344"/>
                  </a:lnTo>
                  <a:lnTo>
                    <a:pt x="792" y="1340"/>
                  </a:lnTo>
                  <a:lnTo>
                    <a:pt x="788" y="1338"/>
                  </a:lnTo>
                  <a:lnTo>
                    <a:pt x="788" y="1338"/>
                  </a:lnTo>
                  <a:lnTo>
                    <a:pt x="778" y="1330"/>
                  </a:lnTo>
                  <a:lnTo>
                    <a:pt x="774" y="1326"/>
                  </a:lnTo>
                  <a:lnTo>
                    <a:pt x="774" y="1320"/>
                  </a:lnTo>
                  <a:lnTo>
                    <a:pt x="774" y="1320"/>
                  </a:lnTo>
                  <a:lnTo>
                    <a:pt x="774" y="1314"/>
                  </a:lnTo>
                  <a:lnTo>
                    <a:pt x="772" y="1312"/>
                  </a:lnTo>
                  <a:lnTo>
                    <a:pt x="770" y="1310"/>
                  </a:lnTo>
                  <a:lnTo>
                    <a:pt x="770" y="1310"/>
                  </a:lnTo>
                  <a:lnTo>
                    <a:pt x="768" y="1302"/>
                  </a:lnTo>
                  <a:lnTo>
                    <a:pt x="768" y="1298"/>
                  </a:lnTo>
                  <a:lnTo>
                    <a:pt x="770" y="1296"/>
                  </a:lnTo>
                  <a:lnTo>
                    <a:pt x="770" y="1296"/>
                  </a:lnTo>
                  <a:lnTo>
                    <a:pt x="776" y="1292"/>
                  </a:lnTo>
                  <a:lnTo>
                    <a:pt x="780" y="1284"/>
                  </a:lnTo>
                  <a:lnTo>
                    <a:pt x="782" y="1278"/>
                  </a:lnTo>
                  <a:lnTo>
                    <a:pt x="788" y="1274"/>
                  </a:lnTo>
                  <a:lnTo>
                    <a:pt x="788" y="1274"/>
                  </a:lnTo>
                  <a:lnTo>
                    <a:pt x="792" y="1270"/>
                  </a:lnTo>
                  <a:lnTo>
                    <a:pt x="794" y="1268"/>
                  </a:lnTo>
                  <a:lnTo>
                    <a:pt x="794" y="1264"/>
                  </a:lnTo>
                  <a:lnTo>
                    <a:pt x="788" y="1260"/>
                  </a:lnTo>
                  <a:lnTo>
                    <a:pt x="788" y="1260"/>
                  </a:lnTo>
                  <a:lnTo>
                    <a:pt x="784" y="1258"/>
                  </a:lnTo>
                  <a:lnTo>
                    <a:pt x="782" y="1256"/>
                  </a:lnTo>
                  <a:lnTo>
                    <a:pt x="780" y="1252"/>
                  </a:lnTo>
                  <a:lnTo>
                    <a:pt x="780" y="1248"/>
                  </a:lnTo>
                  <a:lnTo>
                    <a:pt x="780" y="1248"/>
                  </a:lnTo>
                  <a:lnTo>
                    <a:pt x="784" y="1244"/>
                  </a:lnTo>
                  <a:lnTo>
                    <a:pt x="784" y="1244"/>
                  </a:lnTo>
                  <a:lnTo>
                    <a:pt x="794" y="1236"/>
                  </a:lnTo>
                  <a:lnTo>
                    <a:pt x="798" y="1230"/>
                  </a:lnTo>
                  <a:lnTo>
                    <a:pt x="800" y="1226"/>
                  </a:lnTo>
                  <a:lnTo>
                    <a:pt x="802" y="1214"/>
                  </a:lnTo>
                  <a:lnTo>
                    <a:pt x="800" y="1202"/>
                  </a:lnTo>
                  <a:lnTo>
                    <a:pt x="800" y="1202"/>
                  </a:lnTo>
                  <a:lnTo>
                    <a:pt x="800" y="1198"/>
                  </a:lnTo>
                  <a:lnTo>
                    <a:pt x="800" y="1196"/>
                  </a:lnTo>
                  <a:lnTo>
                    <a:pt x="806" y="1196"/>
                  </a:lnTo>
                  <a:lnTo>
                    <a:pt x="806" y="1196"/>
                  </a:lnTo>
                  <a:lnTo>
                    <a:pt x="814" y="1198"/>
                  </a:lnTo>
                  <a:lnTo>
                    <a:pt x="818" y="1198"/>
                  </a:lnTo>
                  <a:lnTo>
                    <a:pt x="820" y="1194"/>
                  </a:lnTo>
                  <a:lnTo>
                    <a:pt x="820" y="1194"/>
                  </a:lnTo>
                  <a:lnTo>
                    <a:pt x="822" y="1186"/>
                  </a:lnTo>
                  <a:lnTo>
                    <a:pt x="822" y="1180"/>
                  </a:lnTo>
                  <a:lnTo>
                    <a:pt x="820" y="1176"/>
                  </a:lnTo>
                  <a:lnTo>
                    <a:pt x="820" y="1176"/>
                  </a:lnTo>
                  <a:lnTo>
                    <a:pt x="844" y="1174"/>
                  </a:lnTo>
                  <a:lnTo>
                    <a:pt x="844" y="1174"/>
                  </a:lnTo>
                  <a:lnTo>
                    <a:pt x="852" y="1172"/>
                  </a:lnTo>
                  <a:lnTo>
                    <a:pt x="858" y="1168"/>
                  </a:lnTo>
                  <a:lnTo>
                    <a:pt x="862" y="1162"/>
                  </a:lnTo>
                  <a:lnTo>
                    <a:pt x="864" y="1154"/>
                  </a:lnTo>
                  <a:lnTo>
                    <a:pt x="864" y="1154"/>
                  </a:lnTo>
                  <a:lnTo>
                    <a:pt x="864" y="1148"/>
                  </a:lnTo>
                  <a:lnTo>
                    <a:pt x="862" y="1142"/>
                  </a:lnTo>
                  <a:lnTo>
                    <a:pt x="858" y="1136"/>
                  </a:lnTo>
                  <a:lnTo>
                    <a:pt x="852" y="1132"/>
                  </a:lnTo>
                  <a:lnTo>
                    <a:pt x="852" y="1132"/>
                  </a:lnTo>
                  <a:lnTo>
                    <a:pt x="852" y="1128"/>
                  </a:lnTo>
                  <a:lnTo>
                    <a:pt x="854" y="1126"/>
                  </a:lnTo>
                  <a:lnTo>
                    <a:pt x="854" y="1126"/>
                  </a:lnTo>
                  <a:lnTo>
                    <a:pt x="868" y="1132"/>
                  </a:lnTo>
                  <a:lnTo>
                    <a:pt x="868" y="1132"/>
                  </a:lnTo>
                  <a:lnTo>
                    <a:pt x="876" y="1134"/>
                  </a:lnTo>
                  <a:lnTo>
                    <a:pt x="884" y="1132"/>
                  </a:lnTo>
                  <a:lnTo>
                    <a:pt x="888" y="1128"/>
                  </a:lnTo>
                  <a:lnTo>
                    <a:pt x="892" y="1120"/>
                  </a:lnTo>
                  <a:lnTo>
                    <a:pt x="892" y="1120"/>
                  </a:lnTo>
                  <a:lnTo>
                    <a:pt x="894" y="1112"/>
                  </a:lnTo>
                  <a:lnTo>
                    <a:pt x="900" y="1104"/>
                  </a:lnTo>
                  <a:lnTo>
                    <a:pt x="910" y="1088"/>
                  </a:lnTo>
                  <a:lnTo>
                    <a:pt x="910" y="1088"/>
                  </a:lnTo>
                  <a:lnTo>
                    <a:pt x="908" y="1092"/>
                  </a:lnTo>
                  <a:lnTo>
                    <a:pt x="910" y="1096"/>
                  </a:lnTo>
                  <a:lnTo>
                    <a:pt x="910" y="1096"/>
                  </a:lnTo>
                  <a:lnTo>
                    <a:pt x="914" y="1090"/>
                  </a:lnTo>
                  <a:lnTo>
                    <a:pt x="916" y="1084"/>
                  </a:lnTo>
                  <a:lnTo>
                    <a:pt x="916" y="1084"/>
                  </a:lnTo>
                  <a:lnTo>
                    <a:pt x="918" y="1078"/>
                  </a:lnTo>
                  <a:lnTo>
                    <a:pt x="922" y="1072"/>
                  </a:lnTo>
                  <a:lnTo>
                    <a:pt x="922" y="1072"/>
                  </a:lnTo>
                  <a:lnTo>
                    <a:pt x="926" y="1068"/>
                  </a:lnTo>
                  <a:lnTo>
                    <a:pt x="928" y="1064"/>
                  </a:lnTo>
                  <a:lnTo>
                    <a:pt x="928" y="1054"/>
                  </a:lnTo>
                  <a:lnTo>
                    <a:pt x="928" y="1054"/>
                  </a:lnTo>
                  <a:lnTo>
                    <a:pt x="930" y="1046"/>
                  </a:lnTo>
                  <a:lnTo>
                    <a:pt x="932" y="1038"/>
                  </a:lnTo>
                  <a:lnTo>
                    <a:pt x="936" y="1030"/>
                  </a:lnTo>
                  <a:lnTo>
                    <a:pt x="940" y="1024"/>
                  </a:lnTo>
                  <a:lnTo>
                    <a:pt x="946" y="1018"/>
                  </a:lnTo>
                  <a:lnTo>
                    <a:pt x="954" y="1014"/>
                  </a:lnTo>
                  <a:lnTo>
                    <a:pt x="962" y="1012"/>
                  </a:lnTo>
                  <a:lnTo>
                    <a:pt x="968" y="1010"/>
                  </a:lnTo>
                  <a:lnTo>
                    <a:pt x="968" y="1010"/>
                  </a:lnTo>
                  <a:lnTo>
                    <a:pt x="976" y="1008"/>
                  </a:lnTo>
                  <a:lnTo>
                    <a:pt x="982" y="1004"/>
                  </a:lnTo>
                  <a:lnTo>
                    <a:pt x="982" y="1004"/>
                  </a:lnTo>
                  <a:lnTo>
                    <a:pt x="986" y="1000"/>
                  </a:lnTo>
                  <a:lnTo>
                    <a:pt x="988" y="994"/>
                  </a:lnTo>
                  <a:lnTo>
                    <a:pt x="990" y="986"/>
                  </a:lnTo>
                  <a:lnTo>
                    <a:pt x="990" y="986"/>
                  </a:lnTo>
                  <a:lnTo>
                    <a:pt x="996" y="972"/>
                  </a:lnTo>
                  <a:lnTo>
                    <a:pt x="1000" y="960"/>
                  </a:lnTo>
                  <a:lnTo>
                    <a:pt x="1002" y="946"/>
                  </a:lnTo>
                  <a:lnTo>
                    <a:pt x="1002" y="932"/>
                  </a:lnTo>
                  <a:lnTo>
                    <a:pt x="1002" y="932"/>
                  </a:lnTo>
                  <a:lnTo>
                    <a:pt x="1004" y="918"/>
                  </a:lnTo>
                  <a:lnTo>
                    <a:pt x="1008" y="904"/>
                  </a:lnTo>
                  <a:lnTo>
                    <a:pt x="1014" y="892"/>
                  </a:lnTo>
                  <a:lnTo>
                    <a:pt x="1022" y="880"/>
                  </a:lnTo>
                  <a:lnTo>
                    <a:pt x="1022" y="880"/>
                  </a:lnTo>
                  <a:lnTo>
                    <a:pt x="1030" y="870"/>
                  </a:lnTo>
                  <a:lnTo>
                    <a:pt x="1034" y="858"/>
                  </a:lnTo>
                  <a:lnTo>
                    <a:pt x="1036" y="846"/>
                  </a:lnTo>
                  <a:lnTo>
                    <a:pt x="1032" y="832"/>
                  </a:lnTo>
                  <a:lnTo>
                    <a:pt x="1032" y="832"/>
                  </a:lnTo>
                  <a:lnTo>
                    <a:pt x="1032" y="828"/>
                  </a:lnTo>
                  <a:lnTo>
                    <a:pt x="1030" y="826"/>
                  </a:lnTo>
                  <a:lnTo>
                    <a:pt x="1028" y="824"/>
                  </a:lnTo>
                  <a:lnTo>
                    <a:pt x="1028" y="824"/>
                  </a:lnTo>
                  <a:close/>
                  <a:moveTo>
                    <a:pt x="796" y="214"/>
                  </a:moveTo>
                  <a:lnTo>
                    <a:pt x="796" y="214"/>
                  </a:lnTo>
                  <a:lnTo>
                    <a:pt x="796" y="210"/>
                  </a:lnTo>
                  <a:lnTo>
                    <a:pt x="798" y="208"/>
                  </a:lnTo>
                  <a:lnTo>
                    <a:pt x="800" y="208"/>
                  </a:lnTo>
                  <a:lnTo>
                    <a:pt x="800" y="208"/>
                  </a:lnTo>
                  <a:lnTo>
                    <a:pt x="800" y="210"/>
                  </a:lnTo>
                  <a:lnTo>
                    <a:pt x="800" y="210"/>
                  </a:lnTo>
                  <a:lnTo>
                    <a:pt x="800" y="212"/>
                  </a:lnTo>
                  <a:lnTo>
                    <a:pt x="798" y="214"/>
                  </a:lnTo>
                  <a:lnTo>
                    <a:pt x="798" y="214"/>
                  </a:lnTo>
                  <a:lnTo>
                    <a:pt x="796" y="214"/>
                  </a:lnTo>
                  <a:lnTo>
                    <a:pt x="796" y="214"/>
                  </a:lnTo>
                  <a:lnTo>
                    <a:pt x="796" y="214"/>
                  </a:lnTo>
                  <a:close/>
                  <a:moveTo>
                    <a:pt x="772" y="232"/>
                  </a:moveTo>
                  <a:lnTo>
                    <a:pt x="772" y="232"/>
                  </a:lnTo>
                  <a:lnTo>
                    <a:pt x="776" y="234"/>
                  </a:lnTo>
                  <a:lnTo>
                    <a:pt x="776" y="238"/>
                  </a:lnTo>
                  <a:lnTo>
                    <a:pt x="776" y="238"/>
                  </a:lnTo>
                  <a:lnTo>
                    <a:pt x="774" y="240"/>
                  </a:lnTo>
                  <a:lnTo>
                    <a:pt x="772" y="240"/>
                  </a:lnTo>
                  <a:lnTo>
                    <a:pt x="772" y="240"/>
                  </a:lnTo>
                  <a:lnTo>
                    <a:pt x="768" y="238"/>
                  </a:lnTo>
                  <a:lnTo>
                    <a:pt x="768" y="236"/>
                  </a:lnTo>
                  <a:lnTo>
                    <a:pt x="768" y="236"/>
                  </a:lnTo>
                  <a:lnTo>
                    <a:pt x="770" y="232"/>
                  </a:lnTo>
                  <a:lnTo>
                    <a:pt x="772" y="232"/>
                  </a:lnTo>
                  <a:lnTo>
                    <a:pt x="772" y="232"/>
                  </a:lnTo>
                  <a:close/>
                  <a:moveTo>
                    <a:pt x="736" y="238"/>
                  </a:moveTo>
                  <a:lnTo>
                    <a:pt x="736" y="238"/>
                  </a:lnTo>
                  <a:lnTo>
                    <a:pt x="738" y="240"/>
                  </a:lnTo>
                  <a:lnTo>
                    <a:pt x="738" y="240"/>
                  </a:lnTo>
                  <a:lnTo>
                    <a:pt x="734" y="244"/>
                  </a:lnTo>
                  <a:lnTo>
                    <a:pt x="728" y="244"/>
                  </a:lnTo>
                  <a:lnTo>
                    <a:pt x="728" y="244"/>
                  </a:lnTo>
                  <a:lnTo>
                    <a:pt x="732" y="240"/>
                  </a:lnTo>
                  <a:lnTo>
                    <a:pt x="736" y="238"/>
                  </a:lnTo>
                  <a:lnTo>
                    <a:pt x="736" y="238"/>
                  </a:lnTo>
                  <a:close/>
                  <a:moveTo>
                    <a:pt x="658" y="336"/>
                  </a:moveTo>
                  <a:lnTo>
                    <a:pt x="658" y="336"/>
                  </a:lnTo>
                  <a:lnTo>
                    <a:pt x="676" y="328"/>
                  </a:lnTo>
                  <a:lnTo>
                    <a:pt x="682" y="326"/>
                  </a:lnTo>
                  <a:lnTo>
                    <a:pt x="690" y="328"/>
                  </a:lnTo>
                  <a:lnTo>
                    <a:pt x="690" y="328"/>
                  </a:lnTo>
                  <a:lnTo>
                    <a:pt x="680" y="334"/>
                  </a:lnTo>
                  <a:lnTo>
                    <a:pt x="672" y="338"/>
                  </a:lnTo>
                  <a:lnTo>
                    <a:pt x="664" y="338"/>
                  </a:lnTo>
                  <a:lnTo>
                    <a:pt x="658" y="336"/>
                  </a:lnTo>
                  <a:lnTo>
                    <a:pt x="658" y="336"/>
                  </a:lnTo>
                  <a:close/>
                  <a:moveTo>
                    <a:pt x="712" y="310"/>
                  </a:moveTo>
                  <a:lnTo>
                    <a:pt x="712" y="310"/>
                  </a:lnTo>
                  <a:lnTo>
                    <a:pt x="714" y="312"/>
                  </a:lnTo>
                  <a:lnTo>
                    <a:pt x="714" y="314"/>
                  </a:lnTo>
                  <a:lnTo>
                    <a:pt x="714" y="314"/>
                  </a:lnTo>
                  <a:lnTo>
                    <a:pt x="714" y="316"/>
                  </a:lnTo>
                  <a:lnTo>
                    <a:pt x="712" y="318"/>
                  </a:lnTo>
                  <a:lnTo>
                    <a:pt x="708" y="320"/>
                  </a:lnTo>
                  <a:lnTo>
                    <a:pt x="708" y="320"/>
                  </a:lnTo>
                  <a:lnTo>
                    <a:pt x="686" y="320"/>
                  </a:lnTo>
                  <a:lnTo>
                    <a:pt x="686" y="320"/>
                  </a:lnTo>
                  <a:lnTo>
                    <a:pt x="688" y="318"/>
                  </a:lnTo>
                  <a:lnTo>
                    <a:pt x="692" y="316"/>
                  </a:lnTo>
                  <a:lnTo>
                    <a:pt x="698" y="314"/>
                  </a:lnTo>
                  <a:lnTo>
                    <a:pt x="706" y="312"/>
                  </a:lnTo>
                  <a:lnTo>
                    <a:pt x="712" y="310"/>
                  </a:lnTo>
                  <a:lnTo>
                    <a:pt x="712" y="310"/>
                  </a:lnTo>
                  <a:close/>
                  <a:moveTo>
                    <a:pt x="628" y="264"/>
                  </a:moveTo>
                  <a:lnTo>
                    <a:pt x="628" y="264"/>
                  </a:lnTo>
                  <a:lnTo>
                    <a:pt x="634" y="266"/>
                  </a:lnTo>
                  <a:lnTo>
                    <a:pt x="640" y="270"/>
                  </a:lnTo>
                  <a:lnTo>
                    <a:pt x="646" y="274"/>
                  </a:lnTo>
                  <a:lnTo>
                    <a:pt x="648" y="284"/>
                  </a:lnTo>
                  <a:lnTo>
                    <a:pt x="648" y="284"/>
                  </a:lnTo>
                  <a:lnTo>
                    <a:pt x="652" y="290"/>
                  </a:lnTo>
                  <a:lnTo>
                    <a:pt x="652" y="290"/>
                  </a:lnTo>
                  <a:lnTo>
                    <a:pt x="668" y="290"/>
                  </a:lnTo>
                  <a:lnTo>
                    <a:pt x="676" y="292"/>
                  </a:lnTo>
                  <a:lnTo>
                    <a:pt x="682" y="298"/>
                  </a:lnTo>
                  <a:lnTo>
                    <a:pt x="682" y="298"/>
                  </a:lnTo>
                  <a:lnTo>
                    <a:pt x="684" y="302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82" y="308"/>
                  </a:lnTo>
                  <a:lnTo>
                    <a:pt x="682" y="308"/>
                  </a:lnTo>
                  <a:lnTo>
                    <a:pt x="678" y="306"/>
                  </a:lnTo>
                  <a:lnTo>
                    <a:pt x="678" y="306"/>
                  </a:lnTo>
                  <a:lnTo>
                    <a:pt x="674" y="308"/>
                  </a:lnTo>
                  <a:lnTo>
                    <a:pt x="672" y="310"/>
                  </a:lnTo>
                  <a:lnTo>
                    <a:pt x="670" y="316"/>
                  </a:lnTo>
                  <a:lnTo>
                    <a:pt x="670" y="316"/>
                  </a:lnTo>
                  <a:lnTo>
                    <a:pt x="670" y="320"/>
                  </a:lnTo>
                  <a:lnTo>
                    <a:pt x="666" y="322"/>
                  </a:lnTo>
                  <a:lnTo>
                    <a:pt x="666" y="322"/>
                  </a:lnTo>
                  <a:lnTo>
                    <a:pt x="664" y="322"/>
                  </a:lnTo>
                  <a:lnTo>
                    <a:pt x="664" y="322"/>
                  </a:lnTo>
                  <a:lnTo>
                    <a:pt x="662" y="318"/>
                  </a:lnTo>
                  <a:lnTo>
                    <a:pt x="662" y="318"/>
                  </a:lnTo>
                  <a:lnTo>
                    <a:pt x="662" y="314"/>
                  </a:lnTo>
                  <a:lnTo>
                    <a:pt x="658" y="314"/>
                  </a:lnTo>
                  <a:lnTo>
                    <a:pt x="656" y="316"/>
                  </a:lnTo>
                  <a:lnTo>
                    <a:pt x="654" y="316"/>
                  </a:lnTo>
                  <a:lnTo>
                    <a:pt x="654" y="316"/>
                  </a:lnTo>
                  <a:lnTo>
                    <a:pt x="656" y="310"/>
                  </a:lnTo>
                  <a:lnTo>
                    <a:pt x="658" y="304"/>
                  </a:lnTo>
                  <a:lnTo>
                    <a:pt x="656" y="300"/>
                  </a:lnTo>
                  <a:lnTo>
                    <a:pt x="650" y="296"/>
                  </a:lnTo>
                  <a:lnTo>
                    <a:pt x="650" y="296"/>
                  </a:lnTo>
                  <a:lnTo>
                    <a:pt x="642" y="300"/>
                  </a:lnTo>
                  <a:lnTo>
                    <a:pt x="638" y="306"/>
                  </a:lnTo>
                  <a:lnTo>
                    <a:pt x="634" y="312"/>
                  </a:lnTo>
                  <a:lnTo>
                    <a:pt x="634" y="320"/>
                  </a:lnTo>
                  <a:lnTo>
                    <a:pt x="634" y="320"/>
                  </a:lnTo>
                  <a:lnTo>
                    <a:pt x="636" y="326"/>
                  </a:lnTo>
                  <a:lnTo>
                    <a:pt x="636" y="326"/>
                  </a:lnTo>
                  <a:lnTo>
                    <a:pt x="634" y="334"/>
                  </a:lnTo>
                  <a:lnTo>
                    <a:pt x="632" y="336"/>
                  </a:lnTo>
                  <a:lnTo>
                    <a:pt x="628" y="338"/>
                  </a:lnTo>
                  <a:lnTo>
                    <a:pt x="628" y="338"/>
                  </a:lnTo>
                  <a:lnTo>
                    <a:pt x="624" y="336"/>
                  </a:lnTo>
                  <a:lnTo>
                    <a:pt x="624" y="334"/>
                  </a:lnTo>
                  <a:lnTo>
                    <a:pt x="622" y="326"/>
                  </a:lnTo>
                  <a:lnTo>
                    <a:pt x="622" y="326"/>
                  </a:lnTo>
                  <a:lnTo>
                    <a:pt x="622" y="320"/>
                  </a:lnTo>
                  <a:lnTo>
                    <a:pt x="622" y="314"/>
                  </a:lnTo>
                  <a:lnTo>
                    <a:pt x="624" y="304"/>
                  </a:lnTo>
                  <a:lnTo>
                    <a:pt x="624" y="304"/>
                  </a:lnTo>
                  <a:lnTo>
                    <a:pt x="626" y="298"/>
                  </a:lnTo>
                  <a:lnTo>
                    <a:pt x="630" y="294"/>
                  </a:lnTo>
                  <a:lnTo>
                    <a:pt x="636" y="292"/>
                  </a:lnTo>
                  <a:lnTo>
                    <a:pt x="644" y="292"/>
                  </a:lnTo>
                  <a:lnTo>
                    <a:pt x="644" y="292"/>
                  </a:lnTo>
                  <a:lnTo>
                    <a:pt x="648" y="292"/>
                  </a:lnTo>
                  <a:lnTo>
                    <a:pt x="650" y="290"/>
                  </a:lnTo>
                  <a:lnTo>
                    <a:pt x="648" y="286"/>
                  </a:lnTo>
                  <a:lnTo>
                    <a:pt x="648" y="286"/>
                  </a:lnTo>
                  <a:lnTo>
                    <a:pt x="620" y="284"/>
                  </a:lnTo>
                  <a:lnTo>
                    <a:pt x="604" y="284"/>
                  </a:lnTo>
                  <a:lnTo>
                    <a:pt x="590" y="284"/>
                  </a:lnTo>
                  <a:lnTo>
                    <a:pt x="590" y="284"/>
                  </a:lnTo>
                  <a:lnTo>
                    <a:pt x="600" y="278"/>
                  </a:lnTo>
                  <a:lnTo>
                    <a:pt x="608" y="270"/>
                  </a:lnTo>
                  <a:lnTo>
                    <a:pt x="616" y="264"/>
                  </a:lnTo>
                  <a:lnTo>
                    <a:pt x="622" y="264"/>
                  </a:lnTo>
                  <a:lnTo>
                    <a:pt x="628" y="264"/>
                  </a:lnTo>
                  <a:lnTo>
                    <a:pt x="628" y="264"/>
                  </a:lnTo>
                  <a:close/>
                  <a:moveTo>
                    <a:pt x="682" y="10"/>
                  </a:moveTo>
                  <a:lnTo>
                    <a:pt x="682" y="10"/>
                  </a:lnTo>
                  <a:lnTo>
                    <a:pt x="682" y="10"/>
                  </a:lnTo>
                  <a:lnTo>
                    <a:pt x="682" y="10"/>
                  </a:lnTo>
                  <a:lnTo>
                    <a:pt x="686" y="14"/>
                  </a:lnTo>
                  <a:lnTo>
                    <a:pt x="690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8" y="12"/>
                  </a:lnTo>
                  <a:lnTo>
                    <a:pt x="702" y="12"/>
                  </a:lnTo>
                  <a:lnTo>
                    <a:pt x="704" y="14"/>
                  </a:lnTo>
                  <a:lnTo>
                    <a:pt x="704" y="14"/>
                  </a:lnTo>
                  <a:lnTo>
                    <a:pt x="690" y="20"/>
                  </a:lnTo>
                  <a:lnTo>
                    <a:pt x="678" y="22"/>
                  </a:lnTo>
                  <a:lnTo>
                    <a:pt x="678" y="22"/>
                  </a:lnTo>
                  <a:lnTo>
                    <a:pt x="676" y="18"/>
                  </a:lnTo>
                  <a:lnTo>
                    <a:pt x="678" y="16"/>
                  </a:lnTo>
                  <a:lnTo>
                    <a:pt x="682" y="10"/>
                  </a:lnTo>
                  <a:lnTo>
                    <a:pt x="682" y="10"/>
                  </a:lnTo>
                  <a:close/>
                  <a:moveTo>
                    <a:pt x="564" y="260"/>
                  </a:moveTo>
                  <a:lnTo>
                    <a:pt x="564" y="260"/>
                  </a:lnTo>
                  <a:lnTo>
                    <a:pt x="566" y="256"/>
                  </a:lnTo>
                  <a:lnTo>
                    <a:pt x="570" y="254"/>
                  </a:lnTo>
                  <a:lnTo>
                    <a:pt x="570" y="254"/>
                  </a:lnTo>
                  <a:lnTo>
                    <a:pt x="572" y="254"/>
                  </a:lnTo>
                  <a:lnTo>
                    <a:pt x="574" y="258"/>
                  </a:lnTo>
                  <a:lnTo>
                    <a:pt x="574" y="258"/>
                  </a:lnTo>
                  <a:lnTo>
                    <a:pt x="572" y="262"/>
                  </a:lnTo>
                  <a:lnTo>
                    <a:pt x="568" y="262"/>
                  </a:lnTo>
                  <a:lnTo>
                    <a:pt x="568" y="262"/>
                  </a:lnTo>
                  <a:lnTo>
                    <a:pt x="566" y="262"/>
                  </a:lnTo>
                  <a:lnTo>
                    <a:pt x="564" y="260"/>
                  </a:lnTo>
                  <a:lnTo>
                    <a:pt x="564" y="260"/>
                  </a:lnTo>
                  <a:close/>
                  <a:moveTo>
                    <a:pt x="378" y="86"/>
                  </a:moveTo>
                  <a:lnTo>
                    <a:pt x="378" y="86"/>
                  </a:lnTo>
                  <a:lnTo>
                    <a:pt x="376" y="86"/>
                  </a:lnTo>
                  <a:lnTo>
                    <a:pt x="374" y="88"/>
                  </a:lnTo>
                  <a:lnTo>
                    <a:pt x="374" y="88"/>
                  </a:lnTo>
                  <a:lnTo>
                    <a:pt x="368" y="94"/>
                  </a:lnTo>
                  <a:lnTo>
                    <a:pt x="362" y="96"/>
                  </a:lnTo>
                  <a:lnTo>
                    <a:pt x="350" y="94"/>
                  </a:lnTo>
                  <a:lnTo>
                    <a:pt x="350" y="94"/>
                  </a:lnTo>
                  <a:lnTo>
                    <a:pt x="346" y="94"/>
                  </a:lnTo>
                  <a:lnTo>
                    <a:pt x="348" y="92"/>
                  </a:lnTo>
                  <a:lnTo>
                    <a:pt x="350" y="88"/>
                  </a:lnTo>
                  <a:lnTo>
                    <a:pt x="350" y="88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48" y="82"/>
                  </a:lnTo>
                  <a:lnTo>
                    <a:pt x="348" y="82"/>
                  </a:lnTo>
                  <a:lnTo>
                    <a:pt x="346" y="80"/>
                  </a:lnTo>
                  <a:lnTo>
                    <a:pt x="346" y="80"/>
                  </a:lnTo>
                  <a:lnTo>
                    <a:pt x="354" y="78"/>
                  </a:lnTo>
                  <a:lnTo>
                    <a:pt x="360" y="76"/>
                  </a:lnTo>
                  <a:lnTo>
                    <a:pt x="368" y="74"/>
                  </a:lnTo>
                  <a:lnTo>
                    <a:pt x="376" y="74"/>
                  </a:lnTo>
                  <a:lnTo>
                    <a:pt x="376" y="74"/>
                  </a:lnTo>
                  <a:lnTo>
                    <a:pt x="376" y="76"/>
                  </a:lnTo>
                  <a:lnTo>
                    <a:pt x="374" y="78"/>
                  </a:lnTo>
                  <a:lnTo>
                    <a:pt x="372" y="78"/>
                  </a:lnTo>
                  <a:lnTo>
                    <a:pt x="374" y="80"/>
                  </a:lnTo>
                  <a:lnTo>
                    <a:pt x="374" y="80"/>
                  </a:lnTo>
                  <a:lnTo>
                    <a:pt x="376" y="82"/>
                  </a:lnTo>
                  <a:lnTo>
                    <a:pt x="382" y="80"/>
                  </a:lnTo>
                  <a:lnTo>
                    <a:pt x="392" y="78"/>
                  </a:lnTo>
                  <a:lnTo>
                    <a:pt x="392" y="78"/>
                  </a:lnTo>
                  <a:lnTo>
                    <a:pt x="390" y="82"/>
                  </a:lnTo>
                  <a:lnTo>
                    <a:pt x="388" y="86"/>
                  </a:lnTo>
                  <a:lnTo>
                    <a:pt x="384" y="88"/>
                  </a:lnTo>
                  <a:lnTo>
                    <a:pt x="378" y="86"/>
                  </a:lnTo>
                  <a:lnTo>
                    <a:pt x="378" y="86"/>
                  </a:lnTo>
                  <a:close/>
                  <a:moveTo>
                    <a:pt x="442" y="124"/>
                  </a:moveTo>
                  <a:lnTo>
                    <a:pt x="442" y="124"/>
                  </a:lnTo>
                  <a:lnTo>
                    <a:pt x="440" y="124"/>
                  </a:lnTo>
                  <a:lnTo>
                    <a:pt x="440" y="124"/>
                  </a:lnTo>
                  <a:lnTo>
                    <a:pt x="428" y="132"/>
                  </a:lnTo>
                  <a:lnTo>
                    <a:pt x="418" y="138"/>
                  </a:lnTo>
                  <a:lnTo>
                    <a:pt x="406" y="138"/>
                  </a:lnTo>
                  <a:lnTo>
                    <a:pt x="394" y="134"/>
                  </a:lnTo>
                  <a:lnTo>
                    <a:pt x="394" y="134"/>
                  </a:lnTo>
                  <a:lnTo>
                    <a:pt x="402" y="132"/>
                  </a:lnTo>
                  <a:lnTo>
                    <a:pt x="408" y="128"/>
                  </a:lnTo>
                  <a:lnTo>
                    <a:pt x="408" y="128"/>
                  </a:lnTo>
                  <a:lnTo>
                    <a:pt x="410" y="128"/>
                  </a:lnTo>
                  <a:lnTo>
                    <a:pt x="410" y="128"/>
                  </a:lnTo>
                  <a:lnTo>
                    <a:pt x="410" y="124"/>
                  </a:lnTo>
                  <a:lnTo>
                    <a:pt x="408" y="122"/>
                  </a:lnTo>
                  <a:lnTo>
                    <a:pt x="412" y="122"/>
                  </a:lnTo>
                  <a:lnTo>
                    <a:pt x="412" y="122"/>
                  </a:lnTo>
                  <a:lnTo>
                    <a:pt x="426" y="126"/>
                  </a:lnTo>
                  <a:lnTo>
                    <a:pt x="426" y="126"/>
                  </a:lnTo>
                  <a:lnTo>
                    <a:pt x="428" y="126"/>
                  </a:lnTo>
                  <a:lnTo>
                    <a:pt x="432" y="124"/>
                  </a:lnTo>
                  <a:lnTo>
                    <a:pt x="438" y="122"/>
                  </a:lnTo>
                  <a:lnTo>
                    <a:pt x="438" y="122"/>
                  </a:lnTo>
                  <a:lnTo>
                    <a:pt x="442" y="118"/>
                  </a:lnTo>
                  <a:lnTo>
                    <a:pt x="442" y="118"/>
                  </a:lnTo>
                  <a:lnTo>
                    <a:pt x="446" y="116"/>
                  </a:lnTo>
                  <a:lnTo>
                    <a:pt x="448" y="116"/>
                  </a:lnTo>
                  <a:lnTo>
                    <a:pt x="450" y="118"/>
                  </a:lnTo>
                  <a:lnTo>
                    <a:pt x="450" y="118"/>
                  </a:lnTo>
                  <a:lnTo>
                    <a:pt x="450" y="120"/>
                  </a:lnTo>
                  <a:lnTo>
                    <a:pt x="448" y="122"/>
                  </a:lnTo>
                  <a:lnTo>
                    <a:pt x="442" y="124"/>
                  </a:lnTo>
                  <a:lnTo>
                    <a:pt x="442" y="124"/>
                  </a:lnTo>
                  <a:close/>
                  <a:moveTo>
                    <a:pt x="456" y="156"/>
                  </a:moveTo>
                  <a:lnTo>
                    <a:pt x="456" y="156"/>
                  </a:lnTo>
                  <a:lnTo>
                    <a:pt x="450" y="154"/>
                  </a:lnTo>
                  <a:lnTo>
                    <a:pt x="450" y="154"/>
                  </a:lnTo>
                  <a:lnTo>
                    <a:pt x="454" y="152"/>
                  </a:lnTo>
                  <a:lnTo>
                    <a:pt x="458" y="152"/>
                  </a:lnTo>
                  <a:lnTo>
                    <a:pt x="462" y="154"/>
                  </a:lnTo>
                  <a:lnTo>
                    <a:pt x="466" y="154"/>
                  </a:lnTo>
                  <a:lnTo>
                    <a:pt x="466" y="154"/>
                  </a:lnTo>
                  <a:lnTo>
                    <a:pt x="460" y="156"/>
                  </a:lnTo>
                  <a:lnTo>
                    <a:pt x="456" y="156"/>
                  </a:lnTo>
                  <a:lnTo>
                    <a:pt x="456" y="156"/>
                  </a:lnTo>
                  <a:close/>
                  <a:moveTo>
                    <a:pt x="508" y="180"/>
                  </a:moveTo>
                  <a:lnTo>
                    <a:pt x="508" y="180"/>
                  </a:lnTo>
                  <a:lnTo>
                    <a:pt x="506" y="176"/>
                  </a:lnTo>
                  <a:lnTo>
                    <a:pt x="506" y="172"/>
                  </a:lnTo>
                  <a:lnTo>
                    <a:pt x="510" y="170"/>
                  </a:lnTo>
                  <a:lnTo>
                    <a:pt x="516" y="168"/>
                  </a:lnTo>
                  <a:lnTo>
                    <a:pt x="516" y="168"/>
                  </a:lnTo>
                  <a:lnTo>
                    <a:pt x="512" y="176"/>
                  </a:lnTo>
                  <a:lnTo>
                    <a:pt x="510" y="178"/>
                  </a:lnTo>
                  <a:lnTo>
                    <a:pt x="508" y="180"/>
                  </a:lnTo>
                  <a:lnTo>
                    <a:pt x="508" y="180"/>
                  </a:lnTo>
                  <a:close/>
                  <a:moveTo>
                    <a:pt x="516" y="118"/>
                  </a:moveTo>
                  <a:lnTo>
                    <a:pt x="516" y="118"/>
                  </a:lnTo>
                  <a:lnTo>
                    <a:pt x="514" y="118"/>
                  </a:lnTo>
                  <a:lnTo>
                    <a:pt x="512" y="116"/>
                  </a:lnTo>
                  <a:lnTo>
                    <a:pt x="512" y="116"/>
                  </a:lnTo>
                  <a:lnTo>
                    <a:pt x="512" y="114"/>
                  </a:lnTo>
                  <a:lnTo>
                    <a:pt x="514" y="112"/>
                  </a:lnTo>
                  <a:lnTo>
                    <a:pt x="518" y="110"/>
                  </a:lnTo>
                  <a:lnTo>
                    <a:pt x="518" y="110"/>
                  </a:lnTo>
                  <a:lnTo>
                    <a:pt x="520" y="110"/>
                  </a:lnTo>
                  <a:lnTo>
                    <a:pt x="522" y="114"/>
                  </a:lnTo>
                  <a:lnTo>
                    <a:pt x="522" y="114"/>
                  </a:lnTo>
                  <a:lnTo>
                    <a:pt x="520" y="116"/>
                  </a:lnTo>
                  <a:lnTo>
                    <a:pt x="518" y="118"/>
                  </a:lnTo>
                  <a:lnTo>
                    <a:pt x="516" y="118"/>
                  </a:lnTo>
                  <a:lnTo>
                    <a:pt x="516" y="118"/>
                  </a:lnTo>
                  <a:close/>
                  <a:moveTo>
                    <a:pt x="526" y="208"/>
                  </a:moveTo>
                  <a:lnTo>
                    <a:pt x="526" y="208"/>
                  </a:lnTo>
                  <a:lnTo>
                    <a:pt x="528" y="210"/>
                  </a:lnTo>
                  <a:lnTo>
                    <a:pt x="530" y="214"/>
                  </a:lnTo>
                  <a:lnTo>
                    <a:pt x="530" y="222"/>
                  </a:lnTo>
                  <a:lnTo>
                    <a:pt x="532" y="230"/>
                  </a:lnTo>
                  <a:lnTo>
                    <a:pt x="534" y="232"/>
                  </a:lnTo>
                  <a:lnTo>
                    <a:pt x="536" y="236"/>
                  </a:lnTo>
                  <a:lnTo>
                    <a:pt x="536" y="236"/>
                  </a:lnTo>
                  <a:lnTo>
                    <a:pt x="528" y="230"/>
                  </a:lnTo>
                  <a:lnTo>
                    <a:pt x="522" y="224"/>
                  </a:lnTo>
                  <a:lnTo>
                    <a:pt x="522" y="216"/>
                  </a:lnTo>
                  <a:lnTo>
                    <a:pt x="526" y="208"/>
                  </a:lnTo>
                  <a:lnTo>
                    <a:pt x="526" y="208"/>
                  </a:lnTo>
                  <a:close/>
                  <a:moveTo>
                    <a:pt x="542" y="208"/>
                  </a:moveTo>
                  <a:lnTo>
                    <a:pt x="542" y="208"/>
                  </a:lnTo>
                  <a:lnTo>
                    <a:pt x="544" y="208"/>
                  </a:lnTo>
                  <a:lnTo>
                    <a:pt x="544" y="208"/>
                  </a:lnTo>
                  <a:lnTo>
                    <a:pt x="554" y="234"/>
                  </a:lnTo>
                  <a:lnTo>
                    <a:pt x="554" y="234"/>
                  </a:lnTo>
                  <a:lnTo>
                    <a:pt x="556" y="238"/>
                  </a:lnTo>
                  <a:lnTo>
                    <a:pt x="556" y="240"/>
                  </a:lnTo>
                  <a:lnTo>
                    <a:pt x="552" y="248"/>
                  </a:lnTo>
                  <a:lnTo>
                    <a:pt x="552" y="248"/>
                  </a:lnTo>
                  <a:lnTo>
                    <a:pt x="550" y="236"/>
                  </a:lnTo>
                  <a:lnTo>
                    <a:pt x="546" y="232"/>
                  </a:lnTo>
                  <a:lnTo>
                    <a:pt x="542" y="228"/>
                  </a:lnTo>
                  <a:lnTo>
                    <a:pt x="542" y="228"/>
                  </a:lnTo>
                  <a:lnTo>
                    <a:pt x="536" y="222"/>
                  </a:lnTo>
                  <a:lnTo>
                    <a:pt x="534" y="218"/>
                  </a:lnTo>
                  <a:lnTo>
                    <a:pt x="536" y="212"/>
                  </a:lnTo>
                  <a:lnTo>
                    <a:pt x="542" y="208"/>
                  </a:lnTo>
                  <a:lnTo>
                    <a:pt x="542" y="208"/>
                  </a:lnTo>
                  <a:close/>
                  <a:moveTo>
                    <a:pt x="752" y="676"/>
                  </a:moveTo>
                  <a:lnTo>
                    <a:pt x="752" y="676"/>
                  </a:lnTo>
                  <a:lnTo>
                    <a:pt x="750" y="676"/>
                  </a:lnTo>
                  <a:lnTo>
                    <a:pt x="748" y="676"/>
                  </a:lnTo>
                  <a:lnTo>
                    <a:pt x="748" y="676"/>
                  </a:lnTo>
                  <a:lnTo>
                    <a:pt x="746" y="672"/>
                  </a:lnTo>
                  <a:lnTo>
                    <a:pt x="746" y="668"/>
                  </a:lnTo>
                  <a:lnTo>
                    <a:pt x="746" y="664"/>
                  </a:lnTo>
                  <a:lnTo>
                    <a:pt x="750" y="662"/>
                  </a:lnTo>
                  <a:lnTo>
                    <a:pt x="750" y="662"/>
                  </a:lnTo>
                  <a:lnTo>
                    <a:pt x="754" y="668"/>
                  </a:lnTo>
                  <a:lnTo>
                    <a:pt x="754" y="672"/>
                  </a:lnTo>
                  <a:lnTo>
                    <a:pt x="752" y="676"/>
                  </a:lnTo>
                  <a:lnTo>
                    <a:pt x="752" y="67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75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76"/>
            <p:cNvSpPr/>
            <p:nvPr/>
          </p:nvSpPr>
          <p:spPr bwMode="auto">
            <a:xfrm>
              <a:off x="7816850" y="1447800"/>
              <a:ext cx="123825" cy="1778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6" y="82"/>
                </a:cxn>
                <a:cxn ang="0">
                  <a:pos x="10" y="98"/>
                </a:cxn>
                <a:cxn ang="0">
                  <a:pos x="12" y="100"/>
                </a:cxn>
                <a:cxn ang="0">
                  <a:pos x="22" y="104"/>
                </a:cxn>
                <a:cxn ang="0">
                  <a:pos x="40" y="106"/>
                </a:cxn>
                <a:cxn ang="0">
                  <a:pos x="46" y="112"/>
                </a:cxn>
                <a:cxn ang="0">
                  <a:pos x="50" y="110"/>
                </a:cxn>
                <a:cxn ang="0">
                  <a:pos x="54" y="108"/>
                </a:cxn>
                <a:cxn ang="0">
                  <a:pos x="58" y="96"/>
                </a:cxn>
                <a:cxn ang="0">
                  <a:pos x="60" y="88"/>
                </a:cxn>
                <a:cxn ang="0">
                  <a:pos x="66" y="74"/>
                </a:cxn>
                <a:cxn ang="0">
                  <a:pos x="68" y="66"/>
                </a:cxn>
                <a:cxn ang="0">
                  <a:pos x="72" y="62"/>
                </a:cxn>
                <a:cxn ang="0">
                  <a:pos x="78" y="60"/>
                </a:cxn>
                <a:cxn ang="0">
                  <a:pos x="70" y="50"/>
                </a:cxn>
                <a:cxn ang="0">
                  <a:pos x="66" y="38"/>
                </a:cxn>
                <a:cxn ang="0">
                  <a:pos x="66" y="32"/>
                </a:cxn>
                <a:cxn ang="0">
                  <a:pos x="68" y="26"/>
                </a:cxn>
                <a:cxn ang="0">
                  <a:pos x="78" y="16"/>
                </a:cxn>
                <a:cxn ang="0">
                  <a:pos x="70" y="10"/>
                </a:cxn>
                <a:cxn ang="0">
                  <a:pos x="68" y="8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58" y="6"/>
                </a:cxn>
                <a:cxn ang="0">
                  <a:pos x="48" y="20"/>
                </a:cxn>
                <a:cxn ang="0">
                  <a:pos x="40" y="28"/>
                </a:cxn>
                <a:cxn ang="0">
                  <a:pos x="24" y="44"/>
                </a:cxn>
                <a:cxn ang="0">
                  <a:pos x="18" y="52"/>
                </a:cxn>
                <a:cxn ang="0">
                  <a:pos x="12" y="54"/>
                </a:cxn>
                <a:cxn ang="0">
                  <a:pos x="6" y="52"/>
                </a:cxn>
                <a:cxn ang="0">
                  <a:pos x="0" y="58"/>
                </a:cxn>
                <a:cxn ang="0">
                  <a:pos x="0" y="64"/>
                </a:cxn>
              </a:cxnLst>
              <a:rect l="0" t="0" r="r" b="b"/>
              <a:pathLst>
                <a:path w="78" h="112">
                  <a:moveTo>
                    <a:pt x="0" y="64"/>
                  </a:moveTo>
                  <a:lnTo>
                    <a:pt x="0" y="64"/>
                  </a:lnTo>
                  <a:lnTo>
                    <a:pt x="2" y="74"/>
                  </a:lnTo>
                  <a:lnTo>
                    <a:pt x="6" y="82"/>
                  </a:lnTo>
                  <a:lnTo>
                    <a:pt x="8" y="90"/>
                  </a:lnTo>
                  <a:lnTo>
                    <a:pt x="10" y="98"/>
                  </a:lnTo>
                  <a:lnTo>
                    <a:pt x="10" y="98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22" y="104"/>
                  </a:lnTo>
                  <a:lnTo>
                    <a:pt x="30" y="104"/>
                  </a:lnTo>
                  <a:lnTo>
                    <a:pt x="40" y="106"/>
                  </a:lnTo>
                  <a:lnTo>
                    <a:pt x="44" y="108"/>
                  </a:lnTo>
                  <a:lnTo>
                    <a:pt x="46" y="112"/>
                  </a:lnTo>
                  <a:lnTo>
                    <a:pt x="46" y="112"/>
                  </a:lnTo>
                  <a:lnTo>
                    <a:pt x="50" y="110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6" y="10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88"/>
                  </a:lnTo>
                  <a:lnTo>
                    <a:pt x="62" y="80"/>
                  </a:lnTo>
                  <a:lnTo>
                    <a:pt x="66" y="74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68" y="62"/>
                  </a:lnTo>
                  <a:lnTo>
                    <a:pt x="72" y="62"/>
                  </a:lnTo>
                  <a:lnTo>
                    <a:pt x="78" y="60"/>
                  </a:lnTo>
                  <a:lnTo>
                    <a:pt x="78" y="60"/>
                  </a:lnTo>
                  <a:lnTo>
                    <a:pt x="72" y="56"/>
                  </a:lnTo>
                  <a:lnTo>
                    <a:pt x="70" y="50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8" y="26"/>
                  </a:lnTo>
                  <a:lnTo>
                    <a:pt x="68" y="26"/>
                  </a:lnTo>
                  <a:lnTo>
                    <a:pt x="76" y="18"/>
                  </a:lnTo>
                  <a:lnTo>
                    <a:pt x="78" y="16"/>
                  </a:lnTo>
                  <a:lnTo>
                    <a:pt x="76" y="14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68" y="8"/>
                  </a:lnTo>
                  <a:lnTo>
                    <a:pt x="68" y="6"/>
                  </a:lnTo>
                  <a:lnTo>
                    <a:pt x="68" y="6"/>
                  </a:lnTo>
                  <a:lnTo>
                    <a:pt x="66" y="2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58" y="6"/>
                  </a:lnTo>
                  <a:lnTo>
                    <a:pt x="58" y="6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0" y="28"/>
                  </a:lnTo>
                  <a:lnTo>
                    <a:pt x="30" y="36"/>
                  </a:lnTo>
                  <a:lnTo>
                    <a:pt x="24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6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6" y="52"/>
                  </a:lnTo>
                  <a:lnTo>
                    <a:pt x="2" y="54"/>
                  </a:lnTo>
                  <a:lnTo>
                    <a:pt x="0" y="58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7"/>
            <p:cNvSpPr/>
            <p:nvPr/>
          </p:nvSpPr>
          <p:spPr bwMode="auto">
            <a:xfrm>
              <a:off x="7648575" y="1470025"/>
              <a:ext cx="133350" cy="184150"/>
            </a:xfrm>
            <a:custGeom>
              <a:avLst/>
              <a:gdLst/>
              <a:ahLst/>
              <a:cxnLst>
                <a:cxn ang="0">
                  <a:pos x="82" y="108"/>
                </a:cxn>
                <a:cxn ang="0">
                  <a:pos x="82" y="108"/>
                </a:cxn>
                <a:cxn ang="0">
                  <a:pos x="82" y="9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2" y="88"/>
                </a:cxn>
                <a:cxn ang="0">
                  <a:pos x="84" y="88"/>
                </a:cxn>
                <a:cxn ang="0">
                  <a:pos x="84" y="88"/>
                </a:cxn>
                <a:cxn ang="0">
                  <a:pos x="76" y="82"/>
                </a:cxn>
                <a:cxn ang="0">
                  <a:pos x="76" y="82"/>
                </a:cxn>
                <a:cxn ang="0">
                  <a:pos x="72" y="78"/>
                </a:cxn>
                <a:cxn ang="0">
                  <a:pos x="68" y="72"/>
                </a:cxn>
                <a:cxn ang="0">
                  <a:pos x="64" y="66"/>
                </a:cxn>
                <a:cxn ang="0">
                  <a:pos x="64" y="64"/>
                </a:cxn>
                <a:cxn ang="0">
                  <a:pos x="64" y="64"/>
                </a:cxn>
                <a:cxn ang="0">
                  <a:pos x="64" y="56"/>
                </a:cxn>
                <a:cxn ang="0">
                  <a:pos x="62" y="52"/>
                </a:cxn>
                <a:cxn ang="0">
                  <a:pos x="54" y="44"/>
                </a:cxn>
                <a:cxn ang="0">
                  <a:pos x="54" y="44"/>
                </a:cxn>
                <a:cxn ang="0">
                  <a:pos x="38" y="30"/>
                </a:cxn>
                <a:cxn ang="0">
                  <a:pos x="32" y="24"/>
                </a:cxn>
                <a:cxn ang="0">
                  <a:pos x="26" y="16"/>
                </a:cxn>
                <a:cxn ang="0">
                  <a:pos x="26" y="16"/>
                </a:cxn>
                <a:cxn ang="0">
                  <a:pos x="20" y="10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2" y="8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8" y="26"/>
                </a:cxn>
                <a:cxn ang="0">
                  <a:pos x="26" y="42"/>
                </a:cxn>
                <a:cxn ang="0">
                  <a:pos x="34" y="56"/>
                </a:cxn>
                <a:cxn ang="0">
                  <a:pos x="40" y="72"/>
                </a:cxn>
                <a:cxn ang="0">
                  <a:pos x="40" y="72"/>
                </a:cxn>
                <a:cxn ang="0">
                  <a:pos x="46" y="84"/>
                </a:cxn>
                <a:cxn ang="0">
                  <a:pos x="54" y="94"/>
                </a:cxn>
                <a:cxn ang="0">
                  <a:pos x="70" y="114"/>
                </a:cxn>
                <a:cxn ang="0">
                  <a:pos x="70" y="114"/>
                </a:cxn>
                <a:cxn ang="0">
                  <a:pos x="72" y="116"/>
                </a:cxn>
                <a:cxn ang="0">
                  <a:pos x="74" y="116"/>
                </a:cxn>
                <a:cxn ang="0">
                  <a:pos x="78" y="114"/>
                </a:cxn>
                <a:cxn ang="0">
                  <a:pos x="78" y="114"/>
                </a:cxn>
                <a:cxn ang="0">
                  <a:pos x="80" y="114"/>
                </a:cxn>
                <a:cxn ang="0">
                  <a:pos x="82" y="112"/>
                </a:cxn>
                <a:cxn ang="0">
                  <a:pos x="82" y="108"/>
                </a:cxn>
                <a:cxn ang="0">
                  <a:pos x="82" y="108"/>
                </a:cxn>
              </a:cxnLst>
              <a:rect l="0" t="0" r="r" b="b"/>
              <a:pathLst>
                <a:path w="84" h="116">
                  <a:moveTo>
                    <a:pt x="82" y="108"/>
                  </a:moveTo>
                  <a:lnTo>
                    <a:pt x="82" y="108"/>
                  </a:lnTo>
                  <a:lnTo>
                    <a:pt x="82" y="9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2" y="88"/>
                  </a:lnTo>
                  <a:lnTo>
                    <a:pt x="84" y="88"/>
                  </a:lnTo>
                  <a:lnTo>
                    <a:pt x="84" y="88"/>
                  </a:lnTo>
                  <a:lnTo>
                    <a:pt x="76" y="82"/>
                  </a:lnTo>
                  <a:lnTo>
                    <a:pt x="76" y="82"/>
                  </a:lnTo>
                  <a:lnTo>
                    <a:pt x="72" y="78"/>
                  </a:lnTo>
                  <a:lnTo>
                    <a:pt x="68" y="72"/>
                  </a:lnTo>
                  <a:lnTo>
                    <a:pt x="64" y="66"/>
                  </a:lnTo>
                  <a:lnTo>
                    <a:pt x="64" y="64"/>
                  </a:lnTo>
                  <a:lnTo>
                    <a:pt x="64" y="64"/>
                  </a:lnTo>
                  <a:lnTo>
                    <a:pt x="64" y="56"/>
                  </a:lnTo>
                  <a:lnTo>
                    <a:pt x="62" y="52"/>
                  </a:lnTo>
                  <a:lnTo>
                    <a:pt x="54" y="44"/>
                  </a:lnTo>
                  <a:lnTo>
                    <a:pt x="54" y="44"/>
                  </a:lnTo>
                  <a:lnTo>
                    <a:pt x="38" y="30"/>
                  </a:lnTo>
                  <a:lnTo>
                    <a:pt x="32" y="24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0" y="10"/>
                  </a:lnTo>
                  <a:lnTo>
                    <a:pt x="14" y="4"/>
                  </a:lnTo>
                  <a:lnTo>
                    <a:pt x="8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2" y="8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8" y="26"/>
                  </a:lnTo>
                  <a:lnTo>
                    <a:pt x="26" y="42"/>
                  </a:lnTo>
                  <a:lnTo>
                    <a:pt x="34" y="56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6" y="84"/>
                  </a:lnTo>
                  <a:lnTo>
                    <a:pt x="54" y="94"/>
                  </a:lnTo>
                  <a:lnTo>
                    <a:pt x="70" y="114"/>
                  </a:lnTo>
                  <a:lnTo>
                    <a:pt x="70" y="114"/>
                  </a:lnTo>
                  <a:lnTo>
                    <a:pt x="72" y="116"/>
                  </a:lnTo>
                  <a:lnTo>
                    <a:pt x="74" y="116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80" y="114"/>
                  </a:lnTo>
                  <a:lnTo>
                    <a:pt x="82" y="112"/>
                  </a:lnTo>
                  <a:lnTo>
                    <a:pt x="82" y="108"/>
                  </a:lnTo>
                  <a:lnTo>
                    <a:pt x="82" y="10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8"/>
            <p:cNvSpPr/>
            <p:nvPr/>
          </p:nvSpPr>
          <p:spPr bwMode="auto">
            <a:xfrm>
              <a:off x="8086725" y="882650"/>
              <a:ext cx="139700" cy="123825"/>
            </a:xfrm>
            <a:custGeom>
              <a:avLst/>
              <a:gdLst/>
              <a:ahLst/>
              <a:cxnLst>
                <a:cxn ang="0">
                  <a:pos x="38" y="58"/>
                </a:cxn>
                <a:cxn ang="0">
                  <a:pos x="36" y="58"/>
                </a:cxn>
                <a:cxn ang="0">
                  <a:pos x="16" y="60"/>
                </a:cxn>
                <a:cxn ang="0">
                  <a:pos x="0" y="74"/>
                </a:cxn>
                <a:cxn ang="0">
                  <a:pos x="8" y="72"/>
                </a:cxn>
                <a:cxn ang="0">
                  <a:pos x="26" y="68"/>
                </a:cxn>
                <a:cxn ang="0">
                  <a:pos x="32" y="64"/>
                </a:cxn>
                <a:cxn ang="0">
                  <a:pos x="36" y="72"/>
                </a:cxn>
                <a:cxn ang="0">
                  <a:pos x="36" y="76"/>
                </a:cxn>
                <a:cxn ang="0">
                  <a:pos x="38" y="78"/>
                </a:cxn>
                <a:cxn ang="0">
                  <a:pos x="42" y="76"/>
                </a:cxn>
                <a:cxn ang="0">
                  <a:pos x="42" y="72"/>
                </a:cxn>
                <a:cxn ang="0">
                  <a:pos x="46" y="68"/>
                </a:cxn>
                <a:cxn ang="0">
                  <a:pos x="46" y="64"/>
                </a:cxn>
                <a:cxn ang="0">
                  <a:pos x="54" y="66"/>
                </a:cxn>
                <a:cxn ang="0">
                  <a:pos x="66" y="60"/>
                </a:cxn>
                <a:cxn ang="0">
                  <a:pos x="70" y="58"/>
                </a:cxn>
                <a:cxn ang="0">
                  <a:pos x="78" y="54"/>
                </a:cxn>
                <a:cxn ang="0">
                  <a:pos x="78" y="46"/>
                </a:cxn>
                <a:cxn ang="0">
                  <a:pos x="82" y="28"/>
                </a:cxn>
                <a:cxn ang="0">
                  <a:pos x="86" y="20"/>
                </a:cxn>
                <a:cxn ang="0">
                  <a:pos x="88" y="14"/>
                </a:cxn>
                <a:cxn ang="0">
                  <a:pos x="84" y="8"/>
                </a:cxn>
                <a:cxn ang="0">
                  <a:pos x="80" y="2"/>
                </a:cxn>
                <a:cxn ang="0">
                  <a:pos x="78" y="0"/>
                </a:cxn>
                <a:cxn ang="0">
                  <a:pos x="74" y="4"/>
                </a:cxn>
                <a:cxn ang="0">
                  <a:pos x="72" y="10"/>
                </a:cxn>
                <a:cxn ang="0">
                  <a:pos x="70" y="26"/>
                </a:cxn>
                <a:cxn ang="0">
                  <a:pos x="68" y="32"/>
                </a:cxn>
                <a:cxn ang="0">
                  <a:pos x="54" y="42"/>
                </a:cxn>
                <a:cxn ang="0">
                  <a:pos x="42" y="52"/>
                </a:cxn>
                <a:cxn ang="0">
                  <a:pos x="38" y="58"/>
                </a:cxn>
              </a:cxnLst>
              <a:rect l="0" t="0" r="r" b="b"/>
              <a:pathLst>
                <a:path w="88" h="78">
                  <a:moveTo>
                    <a:pt x="38" y="58"/>
                  </a:moveTo>
                  <a:lnTo>
                    <a:pt x="38" y="58"/>
                  </a:lnTo>
                  <a:lnTo>
                    <a:pt x="36" y="58"/>
                  </a:lnTo>
                  <a:lnTo>
                    <a:pt x="36" y="58"/>
                  </a:lnTo>
                  <a:lnTo>
                    <a:pt x="26" y="58"/>
                  </a:lnTo>
                  <a:lnTo>
                    <a:pt x="16" y="60"/>
                  </a:lnTo>
                  <a:lnTo>
                    <a:pt x="8" y="66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8" y="72"/>
                  </a:lnTo>
                  <a:lnTo>
                    <a:pt x="14" y="72"/>
                  </a:lnTo>
                  <a:lnTo>
                    <a:pt x="26" y="68"/>
                  </a:lnTo>
                  <a:lnTo>
                    <a:pt x="26" y="68"/>
                  </a:lnTo>
                  <a:lnTo>
                    <a:pt x="32" y="64"/>
                  </a:lnTo>
                  <a:lnTo>
                    <a:pt x="34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76"/>
                  </a:lnTo>
                  <a:lnTo>
                    <a:pt x="38" y="78"/>
                  </a:lnTo>
                  <a:lnTo>
                    <a:pt x="38" y="78"/>
                  </a:lnTo>
                  <a:lnTo>
                    <a:pt x="40" y="78"/>
                  </a:lnTo>
                  <a:lnTo>
                    <a:pt x="42" y="76"/>
                  </a:lnTo>
                  <a:lnTo>
                    <a:pt x="42" y="72"/>
                  </a:lnTo>
                  <a:lnTo>
                    <a:pt x="42" y="72"/>
                  </a:lnTo>
                  <a:lnTo>
                    <a:pt x="46" y="70"/>
                  </a:lnTo>
                  <a:lnTo>
                    <a:pt x="46" y="68"/>
                  </a:lnTo>
                  <a:lnTo>
                    <a:pt x="46" y="64"/>
                  </a:lnTo>
                  <a:lnTo>
                    <a:pt x="46" y="64"/>
                  </a:lnTo>
                  <a:lnTo>
                    <a:pt x="50" y="66"/>
                  </a:lnTo>
                  <a:lnTo>
                    <a:pt x="54" y="66"/>
                  </a:lnTo>
                  <a:lnTo>
                    <a:pt x="60" y="64"/>
                  </a:lnTo>
                  <a:lnTo>
                    <a:pt x="66" y="60"/>
                  </a:lnTo>
                  <a:lnTo>
                    <a:pt x="70" y="58"/>
                  </a:lnTo>
                  <a:lnTo>
                    <a:pt x="70" y="58"/>
                  </a:lnTo>
                  <a:lnTo>
                    <a:pt x="76" y="58"/>
                  </a:lnTo>
                  <a:lnTo>
                    <a:pt x="78" y="54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80" y="36"/>
                  </a:lnTo>
                  <a:lnTo>
                    <a:pt x="82" y="28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8" y="16"/>
                  </a:lnTo>
                  <a:lnTo>
                    <a:pt x="88" y="14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2" y="2"/>
                  </a:lnTo>
                  <a:lnTo>
                    <a:pt x="80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2"/>
                  </a:lnTo>
                  <a:lnTo>
                    <a:pt x="74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2" y="18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68" y="32"/>
                  </a:lnTo>
                  <a:lnTo>
                    <a:pt x="64" y="36"/>
                  </a:lnTo>
                  <a:lnTo>
                    <a:pt x="54" y="42"/>
                  </a:lnTo>
                  <a:lnTo>
                    <a:pt x="46" y="48"/>
                  </a:lnTo>
                  <a:lnTo>
                    <a:pt x="42" y="52"/>
                  </a:lnTo>
                  <a:lnTo>
                    <a:pt x="38" y="58"/>
                  </a:lnTo>
                  <a:lnTo>
                    <a:pt x="38" y="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9"/>
            <p:cNvSpPr/>
            <p:nvPr/>
          </p:nvSpPr>
          <p:spPr bwMode="auto">
            <a:xfrm>
              <a:off x="4911725" y="330200"/>
              <a:ext cx="301625" cy="98425"/>
            </a:xfrm>
            <a:custGeom>
              <a:avLst/>
              <a:gdLst/>
              <a:ahLst/>
              <a:cxnLst>
                <a:cxn ang="0">
                  <a:pos x="40" y="28"/>
                </a:cxn>
                <a:cxn ang="0">
                  <a:pos x="54" y="18"/>
                </a:cxn>
                <a:cxn ang="0">
                  <a:pos x="62" y="16"/>
                </a:cxn>
                <a:cxn ang="0">
                  <a:pos x="62" y="18"/>
                </a:cxn>
                <a:cxn ang="0">
                  <a:pos x="56" y="24"/>
                </a:cxn>
                <a:cxn ang="0">
                  <a:pos x="52" y="26"/>
                </a:cxn>
                <a:cxn ang="0">
                  <a:pos x="78" y="32"/>
                </a:cxn>
                <a:cxn ang="0">
                  <a:pos x="58" y="36"/>
                </a:cxn>
                <a:cxn ang="0">
                  <a:pos x="70" y="40"/>
                </a:cxn>
                <a:cxn ang="0">
                  <a:pos x="88" y="40"/>
                </a:cxn>
                <a:cxn ang="0">
                  <a:pos x="106" y="44"/>
                </a:cxn>
                <a:cxn ang="0">
                  <a:pos x="66" y="48"/>
                </a:cxn>
                <a:cxn ang="0">
                  <a:pos x="72" y="52"/>
                </a:cxn>
                <a:cxn ang="0">
                  <a:pos x="88" y="54"/>
                </a:cxn>
                <a:cxn ang="0">
                  <a:pos x="96" y="60"/>
                </a:cxn>
                <a:cxn ang="0">
                  <a:pos x="114" y="62"/>
                </a:cxn>
                <a:cxn ang="0">
                  <a:pos x="176" y="58"/>
                </a:cxn>
                <a:cxn ang="0">
                  <a:pos x="182" y="58"/>
                </a:cxn>
                <a:cxn ang="0">
                  <a:pos x="182" y="54"/>
                </a:cxn>
                <a:cxn ang="0">
                  <a:pos x="176" y="52"/>
                </a:cxn>
                <a:cxn ang="0">
                  <a:pos x="182" y="48"/>
                </a:cxn>
                <a:cxn ang="0">
                  <a:pos x="190" y="46"/>
                </a:cxn>
                <a:cxn ang="0">
                  <a:pos x="162" y="28"/>
                </a:cxn>
                <a:cxn ang="0">
                  <a:pos x="162" y="14"/>
                </a:cxn>
                <a:cxn ang="0">
                  <a:pos x="162" y="10"/>
                </a:cxn>
                <a:cxn ang="0">
                  <a:pos x="152" y="8"/>
                </a:cxn>
                <a:cxn ang="0">
                  <a:pos x="148" y="10"/>
                </a:cxn>
                <a:cxn ang="0">
                  <a:pos x="152" y="14"/>
                </a:cxn>
                <a:cxn ang="0">
                  <a:pos x="140" y="14"/>
                </a:cxn>
                <a:cxn ang="0">
                  <a:pos x="138" y="18"/>
                </a:cxn>
                <a:cxn ang="0">
                  <a:pos x="142" y="26"/>
                </a:cxn>
                <a:cxn ang="0">
                  <a:pos x="136" y="30"/>
                </a:cxn>
                <a:cxn ang="0">
                  <a:pos x="132" y="22"/>
                </a:cxn>
                <a:cxn ang="0">
                  <a:pos x="120" y="18"/>
                </a:cxn>
                <a:cxn ang="0">
                  <a:pos x="114" y="22"/>
                </a:cxn>
                <a:cxn ang="0">
                  <a:pos x="102" y="16"/>
                </a:cxn>
                <a:cxn ang="0">
                  <a:pos x="94" y="18"/>
                </a:cxn>
                <a:cxn ang="0">
                  <a:pos x="88" y="14"/>
                </a:cxn>
                <a:cxn ang="0">
                  <a:pos x="78" y="14"/>
                </a:cxn>
                <a:cxn ang="0">
                  <a:pos x="74" y="14"/>
                </a:cxn>
                <a:cxn ang="0">
                  <a:pos x="78" y="12"/>
                </a:cxn>
                <a:cxn ang="0">
                  <a:pos x="78" y="10"/>
                </a:cxn>
                <a:cxn ang="0">
                  <a:pos x="60" y="4"/>
                </a:cxn>
                <a:cxn ang="0">
                  <a:pos x="40" y="2"/>
                </a:cxn>
                <a:cxn ang="0">
                  <a:pos x="26" y="0"/>
                </a:cxn>
                <a:cxn ang="0">
                  <a:pos x="10" y="2"/>
                </a:cxn>
                <a:cxn ang="0">
                  <a:pos x="10" y="8"/>
                </a:cxn>
                <a:cxn ang="0">
                  <a:pos x="4" y="20"/>
                </a:cxn>
                <a:cxn ang="0">
                  <a:pos x="16" y="32"/>
                </a:cxn>
                <a:cxn ang="0">
                  <a:pos x="34" y="32"/>
                </a:cxn>
              </a:cxnLst>
              <a:rect l="0" t="0" r="r" b="b"/>
              <a:pathLst>
                <a:path w="190" h="62">
                  <a:moveTo>
                    <a:pt x="34" y="32"/>
                  </a:moveTo>
                  <a:lnTo>
                    <a:pt x="34" y="32"/>
                  </a:lnTo>
                  <a:lnTo>
                    <a:pt x="40" y="28"/>
                  </a:lnTo>
                  <a:lnTo>
                    <a:pt x="44" y="24"/>
                  </a:lnTo>
                  <a:lnTo>
                    <a:pt x="48" y="20"/>
                  </a:lnTo>
                  <a:lnTo>
                    <a:pt x="54" y="18"/>
                  </a:lnTo>
                  <a:lnTo>
                    <a:pt x="54" y="18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20"/>
                  </a:lnTo>
                  <a:lnTo>
                    <a:pt x="58" y="20"/>
                  </a:lnTo>
                  <a:lnTo>
                    <a:pt x="56" y="24"/>
                  </a:lnTo>
                  <a:lnTo>
                    <a:pt x="56" y="24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8" y="30"/>
                  </a:lnTo>
                  <a:lnTo>
                    <a:pt x="64" y="32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58" y="36"/>
                  </a:lnTo>
                  <a:lnTo>
                    <a:pt x="58" y="36"/>
                  </a:lnTo>
                  <a:lnTo>
                    <a:pt x="60" y="38"/>
                  </a:lnTo>
                  <a:lnTo>
                    <a:pt x="64" y="40"/>
                  </a:lnTo>
                  <a:lnTo>
                    <a:pt x="70" y="40"/>
                  </a:lnTo>
                  <a:lnTo>
                    <a:pt x="70" y="40"/>
                  </a:lnTo>
                  <a:lnTo>
                    <a:pt x="78" y="40"/>
                  </a:lnTo>
                  <a:lnTo>
                    <a:pt x="88" y="40"/>
                  </a:lnTo>
                  <a:lnTo>
                    <a:pt x="96" y="40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86" y="44"/>
                  </a:lnTo>
                  <a:lnTo>
                    <a:pt x="76" y="44"/>
                  </a:lnTo>
                  <a:lnTo>
                    <a:pt x="66" y="48"/>
                  </a:lnTo>
                  <a:lnTo>
                    <a:pt x="66" y="48"/>
                  </a:lnTo>
                  <a:lnTo>
                    <a:pt x="68" y="50"/>
                  </a:lnTo>
                  <a:lnTo>
                    <a:pt x="72" y="52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88" y="54"/>
                  </a:lnTo>
                  <a:lnTo>
                    <a:pt x="90" y="56"/>
                  </a:lnTo>
                  <a:lnTo>
                    <a:pt x="90" y="56"/>
                  </a:lnTo>
                  <a:lnTo>
                    <a:pt x="96" y="60"/>
                  </a:lnTo>
                  <a:lnTo>
                    <a:pt x="102" y="62"/>
                  </a:lnTo>
                  <a:lnTo>
                    <a:pt x="114" y="62"/>
                  </a:lnTo>
                  <a:lnTo>
                    <a:pt x="114" y="62"/>
                  </a:lnTo>
                  <a:lnTo>
                    <a:pt x="144" y="56"/>
                  </a:lnTo>
                  <a:lnTo>
                    <a:pt x="160" y="56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58"/>
                  </a:lnTo>
                  <a:lnTo>
                    <a:pt x="182" y="58"/>
                  </a:lnTo>
                  <a:lnTo>
                    <a:pt x="182" y="56"/>
                  </a:lnTo>
                  <a:lnTo>
                    <a:pt x="182" y="56"/>
                  </a:lnTo>
                  <a:lnTo>
                    <a:pt x="182" y="54"/>
                  </a:lnTo>
                  <a:lnTo>
                    <a:pt x="180" y="54"/>
                  </a:lnTo>
                  <a:lnTo>
                    <a:pt x="178" y="54"/>
                  </a:lnTo>
                  <a:lnTo>
                    <a:pt x="176" y="52"/>
                  </a:lnTo>
                  <a:lnTo>
                    <a:pt x="176" y="52"/>
                  </a:lnTo>
                  <a:lnTo>
                    <a:pt x="178" y="50"/>
                  </a:lnTo>
                  <a:lnTo>
                    <a:pt x="182" y="48"/>
                  </a:lnTo>
                  <a:lnTo>
                    <a:pt x="186" y="48"/>
                  </a:lnTo>
                  <a:lnTo>
                    <a:pt x="190" y="46"/>
                  </a:lnTo>
                  <a:lnTo>
                    <a:pt x="190" y="46"/>
                  </a:lnTo>
                  <a:lnTo>
                    <a:pt x="178" y="44"/>
                  </a:lnTo>
                  <a:lnTo>
                    <a:pt x="168" y="38"/>
                  </a:lnTo>
                  <a:lnTo>
                    <a:pt x="162" y="28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2" y="14"/>
                  </a:lnTo>
                  <a:lnTo>
                    <a:pt x="164" y="12"/>
                  </a:lnTo>
                  <a:lnTo>
                    <a:pt x="162" y="10"/>
                  </a:lnTo>
                  <a:lnTo>
                    <a:pt x="162" y="10"/>
                  </a:lnTo>
                  <a:lnTo>
                    <a:pt x="160" y="8"/>
                  </a:lnTo>
                  <a:lnTo>
                    <a:pt x="158" y="8"/>
                  </a:lnTo>
                  <a:lnTo>
                    <a:pt x="152" y="8"/>
                  </a:lnTo>
                  <a:lnTo>
                    <a:pt x="152" y="8"/>
                  </a:lnTo>
                  <a:lnTo>
                    <a:pt x="148" y="8"/>
                  </a:lnTo>
                  <a:lnTo>
                    <a:pt x="148" y="10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52" y="14"/>
                  </a:lnTo>
                  <a:lnTo>
                    <a:pt x="152" y="14"/>
                  </a:lnTo>
                  <a:lnTo>
                    <a:pt x="144" y="14"/>
                  </a:lnTo>
                  <a:lnTo>
                    <a:pt x="140" y="14"/>
                  </a:lnTo>
                  <a:lnTo>
                    <a:pt x="136" y="14"/>
                  </a:lnTo>
                  <a:lnTo>
                    <a:pt x="136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4"/>
                  </a:lnTo>
                  <a:lnTo>
                    <a:pt x="142" y="26"/>
                  </a:lnTo>
                  <a:lnTo>
                    <a:pt x="140" y="28"/>
                  </a:lnTo>
                  <a:lnTo>
                    <a:pt x="140" y="28"/>
                  </a:lnTo>
                  <a:lnTo>
                    <a:pt x="136" y="30"/>
                  </a:lnTo>
                  <a:lnTo>
                    <a:pt x="134" y="28"/>
                  </a:lnTo>
                  <a:lnTo>
                    <a:pt x="132" y="22"/>
                  </a:lnTo>
                  <a:lnTo>
                    <a:pt x="132" y="22"/>
                  </a:lnTo>
                  <a:lnTo>
                    <a:pt x="126" y="18"/>
                  </a:lnTo>
                  <a:lnTo>
                    <a:pt x="124" y="18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14" y="22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02" y="16"/>
                  </a:lnTo>
                  <a:lnTo>
                    <a:pt x="98" y="16"/>
                  </a:lnTo>
                  <a:lnTo>
                    <a:pt x="94" y="18"/>
                  </a:lnTo>
                  <a:lnTo>
                    <a:pt x="94" y="18"/>
                  </a:lnTo>
                  <a:lnTo>
                    <a:pt x="88" y="18"/>
                  </a:lnTo>
                  <a:lnTo>
                    <a:pt x="88" y="18"/>
                  </a:lnTo>
                  <a:lnTo>
                    <a:pt x="88" y="14"/>
                  </a:lnTo>
                  <a:lnTo>
                    <a:pt x="86" y="12"/>
                  </a:lnTo>
                  <a:lnTo>
                    <a:pt x="84" y="12"/>
                  </a:lnTo>
                  <a:lnTo>
                    <a:pt x="78" y="14"/>
                  </a:lnTo>
                  <a:lnTo>
                    <a:pt x="76" y="14"/>
                  </a:lnTo>
                  <a:lnTo>
                    <a:pt x="74" y="14"/>
                  </a:lnTo>
                  <a:lnTo>
                    <a:pt x="74" y="14"/>
                  </a:lnTo>
                  <a:lnTo>
                    <a:pt x="74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8" y="10"/>
                  </a:lnTo>
                  <a:lnTo>
                    <a:pt x="78" y="10"/>
                  </a:lnTo>
                  <a:lnTo>
                    <a:pt x="70" y="6"/>
                  </a:lnTo>
                  <a:lnTo>
                    <a:pt x="60" y="4"/>
                  </a:lnTo>
                  <a:lnTo>
                    <a:pt x="60" y="4"/>
                  </a:lnTo>
                  <a:lnTo>
                    <a:pt x="50" y="4"/>
                  </a:lnTo>
                  <a:lnTo>
                    <a:pt x="46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8"/>
                  </a:lnTo>
                  <a:lnTo>
                    <a:pt x="10" y="10"/>
                  </a:lnTo>
                  <a:lnTo>
                    <a:pt x="8" y="16"/>
                  </a:lnTo>
                  <a:lnTo>
                    <a:pt x="4" y="2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6" y="32"/>
                  </a:lnTo>
                  <a:lnTo>
                    <a:pt x="26" y="34"/>
                  </a:lnTo>
                  <a:lnTo>
                    <a:pt x="30" y="34"/>
                  </a:lnTo>
                  <a:lnTo>
                    <a:pt x="34" y="32"/>
                  </a:lnTo>
                  <a:lnTo>
                    <a:pt x="3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0"/>
            <p:cNvSpPr/>
            <p:nvPr/>
          </p:nvSpPr>
          <p:spPr bwMode="auto">
            <a:xfrm>
              <a:off x="7004050" y="1758950"/>
              <a:ext cx="88900" cy="222250"/>
            </a:xfrm>
            <a:custGeom>
              <a:avLst/>
              <a:gdLst/>
              <a:ahLst/>
              <a:cxnLst>
                <a:cxn ang="0">
                  <a:pos x="56" y="34"/>
                </a:cxn>
                <a:cxn ang="0">
                  <a:pos x="56" y="34"/>
                </a:cxn>
                <a:cxn ang="0">
                  <a:pos x="54" y="26"/>
                </a:cxn>
                <a:cxn ang="0">
                  <a:pos x="52" y="18"/>
                </a:cxn>
                <a:cxn ang="0">
                  <a:pos x="50" y="10"/>
                </a:cxn>
                <a:cxn ang="0">
                  <a:pos x="46" y="4"/>
                </a:cxn>
                <a:cxn ang="0">
                  <a:pos x="42" y="0"/>
                </a:cxn>
                <a:cxn ang="0">
                  <a:pos x="42" y="0"/>
                </a:cxn>
                <a:cxn ang="0">
                  <a:pos x="44" y="8"/>
                </a:cxn>
                <a:cxn ang="0">
                  <a:pos x="42" y="14"/>
                </a:cxn>
                <a:cxn ang="0">
                  <a:pos x="38" y="18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4" y="30"/>
                </a:cxn>
                <a:cxn ang="0">
                  <a:pos x="30" y="34"/>
                </a:cxn>
                <a:cxn ang="0">
                  <a:pos x="22" y="40"/>
                </a:cxn>
                <a:cxn ang="0">
                  <a:pos x="22" y="40"/>
                </a:cxn>
                <a:cxn ang="0">
                  <a:pos x="12" y="46"/>
                </a:cxn>
                <a:cxn ang="0">
                  <a:pos x="8" y="52"/>
                </a:cxn>
                <a:cxn ang="0">
                  <a:pos x="6" y="60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8" y="80"/>
                </a:cxn>
                <a:cxn ang="0">
                  <a:pos x="6" y="92"/>
                </a:cxn>
                <a:cxn ang="0">
                  <a:pos x="6" y="92"/>
                </a:cxn>
                <a:cxn ang="0">
                  <a:pos x="2" y="96"/>
                </a:cxn>
                <a:cxn ang="0">
                  <a:pos x="2" y="102"/>
                </a:cxn>
                <a:cxn ang="0">
                  <a:pos x="0" y="112"/>
                </a:cxn>
                <a:cxn ang="0">
                  <a:pos x="6" y="132"/>
                </a:cxn>
                <a:cxn ang="0">
                  <a:pos x="6" y="132"/>
                </a:cxn>
                <a:cxn ang="0">
                  <a:pos x="8" y="136"/>
                </a:cxn>
                <a:cxn ang="0">
                  <a:pos x="12" y="138"/>
                </a:cxn>
                <a:cxn ang="0">
                  <a:pos x="12" y="138"/>
                </a:cxn>
                <a:cxn ang="0">
                  <a:pos x="14" y="140"/>
                </a:cxn>
                <a:cxn ang="0">
                  <a:pos x="16" y="140"/>
                </a:cxn>
                <a:cxn ang="0">
                  <a:pos x="18" y="138"/>
                </a:cxn>
                <a:cxn ang="0">
                  <a:pos x="18" y="138"/>
                </a:cxn>
                <a:cxn ang="0">
                  <a:pos x="24" y="136"/>
                </a:cxn>
                <a:cxn ang="0">
                  <a:pos x="28" y="134"/>
                </a:cxn>
                <a:cxn ang="0">
                  <a:pos x="30" y="130"/>
                </a:cxn>
                <a:cxn ang="0">
                  <a:pos x="32" y="124"/>
                </a:cxn>
                <a:cxn ang="0">
                  <a:pos x="32" y="124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36" y="102"/>
                </a:cxn>
                <a:cxn ang="0">
                  <a:pos x="46" y="68"/>
                </a:cxn>
                <a:cxn ang="0">
                  <a:pos x="46" y="68"/>
                </a:cxn>
                <a:cxn ang="0">
                  <a:pos x="48" y="60"/>
                </a:cxn>
                <a:cxn ang="0">
                  <a:pos x="46" y="52"/>
                </a:cxn>
                <a:cxn ang="0">
                  <a:pos x="46" y="52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50" y="48"/>
                </a:cxn>
                <a:cxn ang="0">
                  <a:pos x="50" y="46"/>
                </a:cxn>
                <a:cxn ang="0">
                  <a:pos x="50" y="46"/>
                </a:cxn>
                <a:cxn ang="0">
                  <a:pos x="48" y="42"/>
                </a:cxn>
                <a:cxn ang="0">
                  <a:pos x="48" y="38"/>
                </a:cxn>
                <a:cxn ang="0">
                  <a:pos x="52" y="36"/>
                </a:cxn>
                <a:cxn ang="0">
                  <a:pos x="56" y="34"/>
                </a:cxn>
                <a:cxn ang="0">
                  <a:pos x="56" y="34"/>
                </a:cxn>
              </a:cxnLst>
              <a:rect l="0" t="0" r="r" b="b"/>
              <a:pathLst>
                <a:path w="56" h="140">
                  <a:moveTo>
                    <a:pt x="56" y="34"/>
                  </a:moveTo>
                  <a:lnTo>
                    <a:pt x="56" y="34"/>
                  </a:lnTo>
                  <a:lnTo>
                    <a:pt x="54" y="26"/>
                  </a:lnTo>
                  <a:lnTo>
                    <a:pt x="52" y="18"/>
                  </a:lnTo>
                  <a:lnTo>
                    <a:pt x="50" y="10"/>
                  </a:lnTo>
                  <a:lnTo>
                    <a:pt x="46" y="4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4" y="8"/>
                  </a:lnTo>
                  <a:lnTo>
                    <a:pt x="42" y="14"/>
                  </a:lnTo>
                  <a:lnTo>
                    <a:pt x="38" y="18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30"/>
                  </a:lnTo>
                  <a:lnTo>
                    <a:pt x="30" y="34"/>
                  </a:lnTo>
                  <a:lnTo>
                    <a:pt x="22" y="40"/>
                  </a:lnTo>
                  <a:lnTo>
                    <a:pt x="22" y="40"/>
                  </a:lnTo>
                  <a:lnTo>
                    <a:pt x="12" y="46"/>
                  </a:lnTo>
                  <a:lnTo>
                    <a:pt x="8" y="52"/>
                  </a:lnTo>
                  <a:lnTo>
                    <a:pt x="6" y="6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8" y="80"/>
                  </a:lnTo>
                  <a:lnTo>
                    <a:pt x="6" y="92"/>
                  </a:lnTo>
                  <a:lnTo>
                    <a:pt x="6" y="92"/>
                  </a:lnTo>
                  <a:lnTo>
                    <a:pt x="2" y="96"/>
                  </a:lnTo>
                  <a:lnTo>
                    <a:pt x="2" y="102"/>
                  </a:lnTo>
                  <a:lnTo>
                    <a:pt x="0" y="112"/>
                  </a:lnTo>
                  <a:lnTo>
                    <a:pt x="6" y="132"/>
                  </a:lnTo>
                  <a:lnTo>
                    <a:pt x="6" y="132"/>
                  </a:lnTo>
                  <a:lnTo>
                    <a:pt x="8" y="136"/>
                  </a:lnTo>
                  <a:lnTo>
                    <a:pt x="12" y="138"/>
                  </a:lnTo>
                  <a:lnTo>
                    <a:pt x="12" y="138"/>
                  </a:lnTo>
                  <a:lnTo>
                    <a:pt x="14" y="140"/>
                  </a:lnTo>
                  <a:lnTo>
                    <a:pt x="16" y="140"/>
                  </a:lnTo>
                  <a:lnTo>
                    <a:pt x="18" y="138"/>
                  </a:lnTo>
                  <a:lnTo>
                    <a:pt x="18" y="138"/>
                  </a:lnTo>
                  <a:lnTo>
                    <a:pt x="24" y="136"/>
                  </a:lnTo>
                  <a:lnTo>
                    <a:pt x="28" y="134"/>
                  </a:lnTo>
                  <a:lnTo>
                    <a:pt x="30" y="130"/>
                  </a:lnTo>
                  <a:lnTo>
                    <a:pt x="32" y="124"/>
                  </a:lnTo>
                  <a:lnTo>
                    <a:pt x="32" y="124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36" y="102"/>
                  </a:lnTo>
                  <a:lnTo>
                    <a:pt x="46" y="68"/>
                  </a:lnTo>
                  <a:lnTo>
                    <a:pt x="46" y="68"/>
                  </a:lnTo>
                  <a:lnTo>
                    <a:pt x="48" y="60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50" y="48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2"/>
                  </a:lnTo>
                  <a:lnTo>
                    <a:pt x="48" y="38"/>
                  </a:lnTo>
                  <a:lnTo>
                    <a:pt x="52" y="36"/>
                  </a:lnTo>
                  <a:lnTo>
                    <a:pt x="56" y="34"/>
                  </a:lnTo>
                  <a:lnTo>
                    <a:pt x="56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1"/>
            <p:cNvSpPr/>
            <p:nvPr/>
          </p:nvSpPr>
          <p:spPr bwMode="auto">
            <a:xfrm>
              <a:off x="6172200" y="466725"/>
              <a:ext cx="123825" cy="44450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6" y="14"/>
                </a:cxn>
                <a:cxn ang="0">
                  <a:pos x="78" y="10"/>
                </a:cxn>
                <a:cxn ang="0">
                  <a:pos x="74" y="6"/>
                </a:cxn>
                <a:cxn ang="0">
                  <a:pos x="74" y="6"/>
                </a:cxn>
                <a:cxn ang="0">
                  <a:pos x="64" y="0"/>
                </a:cxn>
                <a:cxn ang="0">
                  <a:pos x="58" y="0"/>
                </a:cxn>
                <a:cxn ang="0">
                  <a:pos x="52" y="2"/>
                </a:cxn>
                <a:cxn ang="0">
                  <a:pos x="52" y="2"/>
                </a:cxn>
                <a:cxn ang="0">
                  <a:pos x="44" y="4"/>
                </a:cxn>
                <a:cxn ang="0">
                  <a:pos x="36" y="4"/>
                </a:cxn>
                <a:cxn ang="0">
                  <a:pos x="28" y="6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4" y="10"/>
                </a:cxn>
                <a:cxn ang="0">
                  <a:pos x="14" y="10"/>
                </a:cxn>
                <a:cxn ang="0">
                  <a:pos x="12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8" y="16"/>
                </a:cxn>
                <a:cxn ang="0">
                  <a:pos x="12" y="16"/>
                </a:cxn>
                <a:cxn ang="0">
                  <a:pos x="12" y="16"/>
                </a:cxn>
                <a:cxn ang="0">
                  <a:pos x="14" y="18"/>
                </a:cxn>
                <a:cxn ang="0">
                  <a:pos x="14" y="20"/>
                </a:cxn>
                <a:cxn ang="0">
                  <a:pos x="14" y="22"/>
                </a:cxn>
                <a:cxn ang="0">
                  <a:pos x="16" y="24"/>
                </a:cxn>
                <a:cxn ang="0">
                  <a:pos x="16" y="24"/>
                </a:cxn>
                <a:cxn ang="0">
                  <a:pos x="20" y="26"/>
                </a:cxn>
                <a:cxn ang="0">
                  <a:pos x="28" y="28"/>
                </a:cxn>
                <a:cxn ang="0">
                  <a:pos x="46" y="26"/>
                </a:cxn>
                <a:cxn ang="0">
                  <a:pos x="64" y="22"/>
                </a:cxn>
                <a:cxn ang="0">
                  <a:pos x="72" y="18"/>
                </a:cxn>
                <a:cxn ang="0">
                  <a:pos x="76" y="14"/>
                </a:cxn>
                <a:cxn ang="0">
                  <a:pos x="76" y="14"/>
                </a:cxn>
              </a:cxnLst>
              <a:rect l="0" t="0" r="r" b="b"/>
              <a:pathLst>
                <a:path w="78" h="28">
                  <a:moveTo>
                    <a:pt x="76" y="14"/>
                  </a:moveTo>
                  <a:lnTo>
                    <a:pt x="76" y="14"/>
                  </a:lnTo>
                  <a:lnTo>
                    <a:pt x="78" y="10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64" y="0"/>
                  </a:lnTo>
                  <a:lnTo>
                    <a:pt x="58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44" y="4"/>
                  </a:lnTo>
                  <a:lnTo>
                    <a:pt x="36" y="4"/>
                  </a:lnTo>
                  <a:lnTo>
                    <a:pt x="28" y="6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8"/>
                  </a:lnTo>
                  <a:lnTo>
                    <a:pt x="8" y="8"/>
                  </a:lnTo>
                  <a:lnTo>
                    <a:pt x="10" y="8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2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8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2"/>
                  </a:lnTo>
                  <a:lnTo>
                    <a:pt x="16" y="24"/>
                  </a:lnTo>
                  <a:lnTo>
                    <a:pt x="16" y="24"/>
                  </a:lnTo>
                  <a:lnTo>
                    <a:pt x="20" y="26"/>
                  </a:lnTo>
                  <a:lnTo>
                    <a:pt x="28" y="28"/>
                  </a:lnTo>
                  <a:lnTo>
                    <a:pt x="46" y="26"/>
                  </a:lnTo>
                  <a:lnTo>
                    <a:pt x="64" y="22"/>
                  </a:lnTo>
                  <a:lnTo>
                    <a:pt x="72" y="18"/>
                  </a:lnTo>
                  <a:lnTo>
                    <a:pt x="76" y="14"/>
                  </a:lnTo>
                  <a:lnTo>
                    <a:pt x="76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2"/>
            <p:cNvSpPr/>
            <p:nvPr/>
          </p:nvSpPr>
          <p:spPr bwMode="auto">
            <a:xfrm>
              <a:off x="8531225" y="2232025"/>
              <a:ext cx="92075" cy="98425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48" y="2"/>
                </a:cxn>
                <a:cxn ang="0">
                  <a:pos x="46" y="0"/>
                </a:cxn>
                <a:cxn ang="0">
                  <a:pos x="44" y="2"/>
                </a:cxn>
                <a:cxn ang="0">
                  <a:pos x="42" y="6"/>
                </a:cxn>
                <a:cxn ang="0">
                  <a:pos x="42" y="6"/>
                </a:cxn>
                <a:cxn ang="0">
                  <a:pos x="38" y="14"/>
                </a:cxn>
                <a:cxn ang="0">
                  <a:pos x="32" y="22"/>
                </a:cxn>
                <a:cxn ang="0">
                  <a:pos x="26" y="30"/>
                </a:cxn>
                <a:cxn ang="0">
                  <a:pos x="18" y="34"/>
                </a:cxn>
                <a:cxn ang="0">
                  <a:pos x="18" y="34"/>
                </a:cxn>
                <a:cxn ang="0">
                  <a:pos x="12" y="38"/>
                </a:cxn>
                <a:cxn ang="0">
                  <a:pos x="8" y="42"/>
                </a:cxn>
                <a:cxn ang="0">
                  <a:pos x="2" y="52"/>
                </a:cxn>
                <a:cxn ang="0">
                  <a:pos x="2" y="52"/>
                </a:cxn>
                <a:cxn ang="0">
                  <a:pos x="0" y="54"/>
                </a:cxn>
                <a:cxn ang="0">
                  <a:pos x="2" y="56"/>
                </a:cxn>
                <a:cxn ang="0">
                  <a:pos x="2" y="58"/>
                </a:cxn>
                <a:cxn ang="0">
                  <a:pos x="2" y="58"/>
                </a:cxn>
                <a:cxn ang="0">
                  <a:pos x="10" y="60"/>
                </a:cxn>
                <a:cxn ang="0">
                  <a:pos x="18" y="62"/>
                </a:cxn>
                <a:cxn ang="0">
                  <a:pos x="18" y="62"/>
                </a:cxn>
                <a:cxn ang="0">
                  <a:pos x="24" y="60"/>
                </a:cxn>
                <a:cxn ang="0">
                  <a:pos x="28" y="58"/>
                </a:cxn>
                <a:cxn ang="0">
                  <a:pos x="30" y="54"/>
                </a:cxn>
                <a:cxn ang="0">
                  <a:pos x="32" y="52"/>
                </a:cxn>
                <a:cxn ang="0">
                  <a:pos x="32" y="52"/>
                </a:cxn>
                <a:cxn ang="0">
                  <a:pos x="36" y="40"/>
                </a:cxn>
                <a:cxn ang="0">
                  <a:pos x="40" y="34"/>
                </a:cxn>
                <a:cxn ang="0">
                  <a:pos x="46" y="30"/>
                </a:cxn>
                <a:cxn ang="0">
                  <a:pos x="46" y="30"/>
                </a:cxn>
                <a:cxn ang="0">
                  <a:pos x="50" y="28"/>
                </a:cxn>
                <a:cxn ang="0">
                  <a:pos x="52" y="24"/>
                </a:cxn>
                <a:cxn ang="0">
                  <a:pos x="58" y="14"/>
                </a:cxn>
                <a:cxn ang="0">
                  <a:pos x="58" y="14"/>
                </a:cxn>
                <a:cxn ang="0">
                  <a:pos x="58" y="8"/>
                </a:cxn>
                <a:cxn ang="0">
                  <a:pos x="56" y="6"/>
                </a:cxn>
                <a:cxn ang="0">
                  <a:pos x="52" y="4"/>
                </a:cxn>
                <a:cxn ang="0">
                  <a:pos x="48" y="2"/>
                </a:cxn>
                <a:cxn ang="0">
                  <a:pos x="48" y="2"/>
                </a:cxn>
              </a:cxnLst>
              <a:rect l="0" t="0" r="r" b="b"/>
              <a:pathLst>
                <a:path w="58" h="62">
                  <a:moveTo>
                    <a:pt x="48" y="2"/>
                  </a:moveTo>
                  <a:lnTo>
                    <a:pt x="48" y="2"/>
                  </a:lnTo>
                  <a:lnTo>
                    <a:pt x="46" y="0"/>
                  </a:lnTo>
                  <a:lnTo>
                    <a:pt x="44" y="2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38" y="14"/>
                  </a:lnTo>
                  <a:lnTo>
                    <a:pt x="32" y="22"/>
                  </a:lnTo>
                  <a:lnTo>
                    <a:pt x="26" y="30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12" y="38"/>
                  </a:lnTo>
                  <a:lnTo>
                    <a:pt x="8" y="42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54"/>
                  </a:lnTo>
                  <a:lnTo>
                    <a:pt x="2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10" y="60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24" y="60"/>
                  </a:lnTo>
                  <a:lnTo>
                    <a:pt x="28" y="58"/>
                  </a:lnTo>
                  <a:lnTo>
                    <a:pt x="30" y="54"/>
                  </a:lnTo>
                  <a:lnTo>
                    <a:pt x="32" y="52"/>
                  </a:lnTo>
                  <a:lnTo>
                    <a:pt x="32" y="52"/>
                  </a:lnTo>
                  <a:lnTo>
                    <a:pt x="36" y="40"/>
                  </a:lnTo>
                  <a:lnTo>
                    <a:pt x="40" y="34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50" y="28"/>
                  </a:lnTo>
                  <a:lnTo>
                    <a:pt x="52" y="24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8"/>
                  </a:lnTo>
                  <a:lnTo>
                    <a:pt x="56" y="6"/>
                  </a:lnTo>
                  <a:lnTo>
                    <a:pt x="52" y="4"/>
                  </a:lnTo>
                  <a:lnTo>
                    <a:pt x="48" y="2"/>
                  </a:lnTo>
                  <a:lnTo>
                    <a:pt x="48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3"/>
            <p:cNvSpPr/>
            <p:nvPr/>
          </p:nvSpPr>
          <p:spPr bwMode="auto">
            <a:xfrm>
              <a:off x="5314950" y="295275"/>
              <a:ext cx="161925" cy="34925"/>
            </a:xfrm>
            <a:custGeom>
              <a:avLst/>
              <a:gdLst/>
              <a:ahLst/>
              <a:cxnLst>
                <a:cxn ang="0">
                  <a:pos x="14" y="20"/>
                </a:cxn>
                <a:cxn ang="0">
                  <a:pos x="14" y="20"/>
                </a:cxn>
                <a:cxn ang="0">
                  <a:pos x="42" y="20"/>
                </a:cxn>
                <a:cxn ang="0">
                  <a:pos x="70" y="20"/>
                </a:cxn>
                <a:cxn ang="0">
                  <a:pos x="70" y="20"/>
                </a:cxn>
                <a:cxn ang="0">
                  <a:pos x="82" y="22"/>
                </a:cxn>
                <a:cxn ang="0">
                  <a:pos x="94" y="22"/>
                </a:cxn>
                <a:cxn ang="0">
                  <a:pos x="94" y="22"/>
                </a:cxn>
                <a:cxn ang="0">
                  <a:pos x="100" y="18"/>
                </a:cxn>
                <a:cxn ang="0">
                  <a:pos x="102" y="14"/>
                </a:cxn>
                <a:cxn ang="0">
                  <a:pos x="102" y="14"/>
                </a:cxn>
                <a:cxn ang="0">
                  <a:pos x="102" y="12"/>
                </a:cxn>
                <a:cxn ang="0">
                  <a:pos x="100" y="12"/>
                </a:cxn>
                <a:cxn ang="0">
                  <a:pos x="96" y="10"/>
                </a:cxn>
                <a:cxn ang="0">
                  <a:pos x="96" y="10"/>
                </a:cxn>
                <a:cxn ang="0">
                  <a:pos x="88" y="10"/>
                </a:cxn>
                <a:cxn ang="0">
                  <a:pos x="82" y="8"/>
                </a:cxn>
                <a:cxn ang="0">
                  <a:pos x="68" y="10"/>
                </a:cxn>
                <a:cxn ang="0">
                  <a:pos x="68" y="10"/>
                </a:cxn>
                <a:cxn ang="0">
                  <a:pos x="48" y="12"/>
                </a:cxn>
                <a:cxn ang="0">
                  <a:pos x="38" y="12"/>
                </a:cxn>
                <a:cxn ang="0">
                  <a:pos x="28" y="8"/>
                </a:cxn>
                <a:cxn ang="0">
                  <a:pos x="28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4" y="8"/>
                </a:cxn>
                <a:cxn ang="0">
                  <a:pos x="8" y="12"/>
                </a:cxn>
                <a:cxn ang="0">
                  <a:pos x="8" y="18"/>
                </a:cxn>
                <a:cxn ang="0">
                  <a:pos x="8" y="18"/>
                </a:cxn>
                <a:cxn ang="0">
                  <a:pos x="10" y="20"/>
                </a:cxn>
                <a:cxn ang="0">
                  <a:pos x="14" y="20"/>
                </a:cxn>
                <a:cxn ang="0">
                  <a:pos x="14" y="20"/>
                </a:cxn>
              </a:cxnLst>
              <a:rect l="0" t="0" r="r" b="b"/>
              <a:pathLst>
                <a:path w="102" h="22">
                  <a:moveTo>
                    <a:pt x="14" y="20"/>
                  </a:moveTo>
                  <a:lnTo>
                    <a:pt x="14" y="20"/>
                  </a:lnTo>
                  <a:lnTo>
                    <a:pt x="42" y="20"/>
                  </a:lnTo>
                  <a:lnTo>
                    <a:pt x="70" y="20"/>
                  </a:lnTo>
                  <a:lnTo>
                    <a:pt x="70" y="20"/>
                  </a:lnTo>
                  <a:lnTo>
                    <a:pt x="82" y="22"/>
                  </a:lnTo>
                  <a:lnTo>
                    <a:pt x="94" y="22"/>
                  </a:lnTo>
                  <a:lnTo>
                    <a:pt x="94" y="22"/>
                  </a:lnTo>
                  <a:lnTo>
                    <a:pt x="100" y="18"/>
                  </a:lnTo>
                  <a:lnTo>
                    <a:pt x="102" y="14"/>
                  </a:lnTo>
                  <a:lnTo>
                    <a:pt x="102" y="14"/>
                  </a:lnTo>
                  <a:lnTo>
                    <a:pt x="102" y="12"/>
                  </a:lnTo>
                  <a:lnTo>
                    <a:pt x="100" y="12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88" y="10"/>
                  </a:lnTo>
                  <a:lnTo>
                    <a:pt x="82" y="8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48" y="12"/>
                  </a:lnTo>
                  <a:lnTo>
                    <a:pt x="38" y="12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4" y="8"/>
                  </a:lnTo>
                  <a:lnTo>
                    <a:pt x="8" y="12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4"/>
            <p:cNvSpPr/>
            <p:nvPr/>
          </p:nvSpPr>
          <p:spPr bwMode="auto">
            <a:xfrm>
              <a:off x="5273675" y="288925"/>
              <a:ext cx="41275" cy="12700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6" y="4"/>
                </a:cxn>
                <a:cxn ang="0">
                  <a:pos x="24" y="4"/>
                </a:cxn>
              </a:cxnLst>
              <a:rect l="0" t="0" r="r" b="b"/>
              <a:pathLst>
                <a:path w="26" h="8">
                  <a:moveTo>
                    <a:pt x="24" y="4"/>
                  </a:moveTo>
                  <a:lnTo>
                    <a:pt x="24" y="4"/>
                  </a:lnTo>
                  <a:lnTo>
                    <a:pt x="1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5"/>
            <p:cNvSpPr/>
            <p:nvPr/>
          </p:nvSpPr>
          <p:spPr bwMode="auto">
            <a:xfrm>
              <a:off x="5730875" y="708025"/>
              <a:ext cx="69850" cy="7937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30" y="0"/>
                </a:cxn>
                <a:cxn ang="0">
                  <a:pos x="24" y="4"/>
                </a:cxn>
                <a:cxn ang="0">
                  <a:pos x="20" y="8"/>
                </a:cxn>
                <a:cxn ang="0">
                  <a:pos x="14" y="20"/>
                </a:cxn>
                <a:cxn ang="0">
                  <a:pos x="8" y="3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8" y="42"/>
                </a:cxn>
                <a:cxn ang="0">
                  <a:pos x="24" y="42"/>
                </a:cxn>
                <a:cxn ang="0">
                  <a:pos x="32" y="44"/>
                </a:cxn>
                <a:cxn ang="0">
                  <a:pos x="32" y="44"/>
                </a:cxn>
                <a:cxn ang="0">
                  <a:pos x="30" y="46"/>
                </a:cxn>
                <a:cxn ang="0">
                  <a:pos x="30" y="48"/>
                </a:cxn>
                <a:cxn ang="0">
                  <a:pos x="30" y="50"/>
                </a:cxn>
                <a:cxn ang="0">
                  <a:pos x="30" y="50"/>
                </a:cxn>
                <a:cxn ang="0">
                  <a:pos x="34" y="48"/>
                </a:cxn>
                <a:cxn ang="0">
                  <a:pos x="38" y="42"/>
                </a:cxn>
                <a:cxn ang="0">
                  <a:pos x="38" y="42"/>
                </a:cxn>
                <a:cxn ang="0">
                  <a:pos x="42" y="40"/>
                </a:cxn>
                <a:cxn ang="0">
                  <a:pos x="42" y="40"/>
                </a:cxn>
                <a:cxn ang="0">
                  <a:pos x="44" y="36"/>
                </a:cxn>
                <a:cxn ang="0">
                  <a:pos x="44" y="32"/>
                </a:cxn>
                <a:cxn ang="0">
                  <a:pos x="44" y="28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2" y="24"/>
                </a:cxn>
                <a:cxn ang="0">
                  <a:pos x="36" y="24"/>
                </a:cxn>
                <a:cxn ang="0">
                  <a:pos x="36" y="24"/>
                </a:cxn>
                <a:cxn ang="0">
                  <a:pos x="32" y="24"/>
                </a:cxn>
                <a:cxn ang="0">
                  <a:pos x="28" y="22"/>
                </a:cxn>
                <a:cxn ang="0">
                  <a:pos x="26" y="18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4" y="14"/>
                </a:cxn>
                <a:cxn ang="0">
                  <a:pos x="26" y="10"/>
                </a:cxn>
                <a:cxn ang="0">
                  <a:pos x="26" y="10"/>
                </a:cxn>
                <a:cxn ang="0">
                  <a:pos x="30" y="0"/>
                </a:cxn>
                <a:cxn ang="0">
                  <a:pos x="30" y="0"/>
                </a:cxn>
              </a:cxnLst>
              <a:rect l="0" t="0" r="r" b="b"/>
              <a:pathLst>
                <a:path w="44" h="50">
                  <a:moveTo>
                    <a:pt x="30" y="0"/>
                  </a:moveTo>
                  <a:lnTo>
                    <a:pt x="30" y="0"/>
                  </a:lnTo>
                  <a:lnTo>
                    <a:pt x="24" y="4"/>
                  </a:lnTo>
                  <a:lnTo>
                    <a:pt x="20" y="8"/>
                  </a:lnTo>
                  <a:lnTo>
                    <a:pt x="14" y="20"/>
                  </a:lnTo>
                  <a:lnTo>
                    <a:pt x="8" y="3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8" y="42"/>
                  </a:lnTo>
                  <a:lnTo>
                    <a:pt x="24" y="42"/>
                  </a:lnTo>
                  <a:lnTo>
                    <a:pt x="32" y="44"/>
                  </a:lnTo>
                  <a:lnTo>
                    <a:pt x="32" y="44"/>
                  </a:lnTo>
                  <a:lnTo>
                    <a:pt x="30" y="46"/>
                  </a:lnTo>
                  <a:lnTo>
                    <a:pt x="30" y="48"/>
                  </a:lnTo>
                  <a:lnTo>
                    <a:pt x="30" y="50"/>
                  </a:lnTo>
                  <a:lnTo>
                    <a:pt x="30" y="50"/>
                  </a:lnTo>
                  <a:lnTo>
                    <a:pt x="34" y="48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42" y="40"/>
                  </a:lnTo>
                  <a:lnTo>
                    <a:pt x="42" y="40"/>
                  </a:lnTo>
                  <a:lnTo>
                    <a:pt x="44" y="36"/>
                  </a:lnTo>
                  <a:lnTo>
                    <a:pt x="44" y="32"/>
                  </a:lnTo>
                  <a:lnTo>
                    <a:pt x="44" y="28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2" y="24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2" y="24"/>
                  </a:lnTo>
                  <a:lnTo>
                    <a:pt x="28" y="22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4" y="14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6"/>
            <p:cNvSpPr/>
            <p:nvPr/>
          </p:nvSpPr>
          <p:spPr bwMode="auto">
            <a:xfrm>
              <a:off x="6340475" y="647700"/>
              <a:ext cx="53975" cy="60325"/>
            </a:xfrm>
            <a:custGeom>
              <a:avLst/>
              <a:gdLst/>
              <a:ahLst/>
              <a:cxnLst>
                <a:cxn ang="0">
                  <a:pos x="8" y="38"/>
                </a:cxn>
                <a:cxn ang="0">
                  <a:pos x="8" y="38"/>
                </a:cxn>
                <a:cxn ang="0">
                  <a:pos x="20" y="34"/>
                </a:cxn>
                <a:cxn ang="0">
                  <a:pos x="30" y="30"/>
                </a:cxn>
                <a:cxn ang="0">
                  <a:pos x="30" y="30"/>
                </a:cxn>
                <a:cxn ang="0">
                  <a:pos x="32" y="28"/>
                </a:cxn>
                <a:cxn ang="0">
                  <a:pos x="32" y="24"/>
                </a:cxn>
                <a:cxn ang="0">
                  <a:pos x="32" y="18"/>
                </a:cxn>
                <a:cxn ang="0">
                  <a:pos x="32" y="18"/>
                </a:cxn>
                <a:cxn ang="0">
                  <a:pos x="32" y="12"/>
                </a:cxn>
                <a:cxn ang="0">
                  <a:pos x="32" y="12"/>
                </a:cxn>
                <a:cxn ang="0">
                  <a:pos x="34" y="6"/>
                </a:cxn>
                <a:cxn ang="0">
                  <a:pos x="32" y="2"/>
                </a:cxn>
                <a:cxn ang="0">
                  <a:pos x="30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4" y="6"/>
                </a:cxn>
                <a:cxn ang="0">
                  <a:pos x="10" y="12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4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4" y="20"/>
                </a:cxn>
                <a:cxn ang="0">
                  <a:pos x="6" y="22"/>
                </a:cxn>
                <a:cxn ang="0">
                  <a:pos x="8" y="24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" y="32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8" y="38"/>
                </a:cxn>
                <a:cxn ang="0">
                  <a:pos x="8" y="38"/>
                </a:cxn>
              </a:cxnLst>
              <a:rect l="0" t="0" r="r" b="b"/>
              <a:pathLst>
                <a:path w="34" h="38">
                  <a:moveTo>
                    <a:pt x="8" y="38"/>
                  </a:moveTo>
                  <a:lnTo>
                    <a:pt x="8" y="38"/>
                  </a:lnTo>
                  <a:lnTo>
                    <a:pt x="20" y="34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2" y="28"/>
                  </a:lnTo>
                  <a:lnTo>
                    <a:pt x="32" y="24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6"/>
                  </a:lnTo>
                  <a:lnTo>
                    <a:pt x="32" y="2"/>
                  </a:lnTo>
                  <a:lnTo>
                    <a:pt x="30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8" y="2"/>
                  </a:lnTo>
                  <a:lnTo>
                    <a:pt x="14" y="6"/>
                  </a:lnTo>
                  <a:lnTo>
                    <a:pt x="10" y="12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4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32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8" y="38"/>
                  </a:lnTo>
                  <a:lnTo>
                    <a:pt x="8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7"/>
            <p:cNvSpPr/>
            <p:nvPr/>
          </p:nvSpPr>
          <p:spPr bwMode="auto">
            <a:xfrm>
              <a:off x="7940675" y="1571625"/>
              <a:ext cx="47625" cy="82550"/>
            </a:xfrm>
            <a:custGeom>
              <a:avLst/>
              <a:gdLst/>
              <a:ahLst/>
              <a:cxnLst>
                <a:cxn ang="0">
                  <a:pos x="4" y="32"/>
                </a:cxn>
                <a:cxn ang="0">
                  <a:pos x="4" y="32"/>
                </a:cxn>
                <a:cxn ang="0">
                  <a:pos x="6" y="36"/>
                </a:cxn>
                <a:cxn ang="0">
                  <a:pos x="4" y="42"/>
                </a:cxn>
                <a:cxn ang="0">
                  <a:pos x="4" y="42"/>
                </a:cxn>
                <a:cxn ang="0">
                  <a:pos x="4" y="48"/>
                </a:cxn>
                <a:cxn ang="0">
                  <a:pos x="4" y="50"/>
                </a:cxn>
                <a:cxn ang="0">
                  <a:pos x="8" y="52"/>
                </a:cxn>
                <a:cxn ang="0">
                  <a:pos x="8" y="52"/>
                </a:cxn>
                <a:cxn ang="0">
                  <a:pos x="10" y="46"/>
                </a:cxn>
                <a:cxn ang="0">
                  <a:pos x="10" y="40"/>
                </a:cxn>
                <a:cxn ang="0">
                  <a:pos x="10" y="28"/>
                </a:cxn>
                <a:cxn ang="0">
                  <a:pos x="10" y="28"/>
                </a:cxn>
                <a:cxn ang="0">
                  <a:pos x="10" y="22"/>
                </a:cxn>
                <a:cxn ang="0">
                  <a:pos x="12" y="22"/>
                </a:cxn>
                <a:cxn ang="0">
                  <a:pos x="14" y="20"/>
                </a:cxn>
                <a:cxn ang="0">
                  <a:pos x="14" y="20"/>
                </a:cxn>
                <a:cxn ang="0">
                  <a:pos x="16" y="22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8" y="34"/>
                </a:cxn>
                <a:cxn ang="0">
                  <a:pos x="20" y="38"/>
                </a:cxn>
                <a:cxn ang="0">
                  <a:pos x="24" y="40"/>
                </a:cxn>
                <a:cxn ang="0">
                  <a:pos x="28" y="40"/>
                </a:cxn>
                <a:cxn ang="0">
                  <a:pos x="28" y="40"/>
                </a:cxn>
                <a:cxn ang="0">
                  <a:pos x="28" y="32"/>
                </a:cxn>
                <a:cxn ang="0">
                  <a:pos x="28" y="32"/>
                </a:cxn>
                <a:cxn ang="0">
                  <a:pos x="24" y="26"/>
                </a:cxn>
                <a:cxn ang="0">
                  <a:pos x="22" y="18"/>
                </a:cxn>
                <a:cxn ang="0">
                  <a:pos x="22" y="14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30" y="2"/>
                </a:cxn>
                <a:cxn ang="0">
                  <a:pos x="28" y="0"/>
                </a:cxn>
                <a:cxn ang="0">
                  <a:pos x="28" y="0"/>
                </a:cxn>
                <a:cxn ang="0">
                  <a:pos x="24" y="2"/>
                </a:cxn>
                <a:cxn ang="0">
                  <a:pos x="18" y="4"/>
                </a:cxn>
                <a:cxn ang="0">
                  <a:pos x="14" y="6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8" y="0"/>
                </a:cxn>
                <a:cxn ang="0">
                  <a:pos x="6" y="2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4" y="12"/>
                </a:cxn>
                <a:cxn ang="0">
                  <a:pos x="0" y="18"/>
                </a:cxn>
                <a:cxn ang="0">
                  <a:pos x="0" y="26"/>
                </a:cxn>
                <a:cxn ang="0">
                  <a:pos x="2" y="30"/>
                </a:cxn>
                <a:cxn ang="0">
                  <a:pos x="4" y="32"/>
                </a:cxn>
                <a:cxn ang="0">
                  <a:pos x="4" y="32"/>
                </a:cxn>
              </a:cxnLst>
              <a:rect l="0" t="0" r="r" b="b"/>
              <a:pathLst>
                <a:path w="30" h="52">
                  <a:moveTo>
                    <a:pt x="4" y="32"/>
                  </a:moveTo>
                  <a:lnTo>
                    <a:pt x="4" y="32"/>
                  </a:lnTo>
                  <a:lnTo>
                    <a:pt x="6" y="36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8"/>
                  </a:lnTo>
                  <a:lnTo>
                    <a:pt x="4" y="50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10" y="46"/>
                  </a:lnTo>
                  <a:lnTo>
                    <a:pt x="10" y="40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10" y="22"/>
                  </a:lnTo>
                  <a:lnTo>
                    <a:pt x="12" y="22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8" y="34"/>
                  </a:lnTo>
                  <a:lnTo>
                    <a:pt x="20" y="38"/>
                  </a:lnTo>
                  <a:lnTo>
                    <a:pt x="24" y="40"/>
                  </a:lnTo>
                  <a:lnTo>
                    <a:pt x="28" y="40"/>
                  </a:lnTo>
                  <a:lnTo>
                    <a:pt x="28" y="4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4" y="26"/>
                  </a:lnTo>
                  <a:lnTo>
                    <a:pt x="22" y="18"/>
                  </a:lnTo>
                  <a:lnTo>
                    <a:pt x="22" y="14"/>
                  </a:lnTo>
                  <a:lnTo>
                    <a:pt x="22" y="10"/>
                  </a:lnTo>
                  <a:lnTo>
                    <a:pt x="26" y="6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2"/>
                  </a:lnTo>
                  <a:lnTo>
                    <a:pt x="18" y="4"/>
                  </a:lnTo>
                  <a:lnTo>
                    <a:pt x="14" y="6"/>
                  </a:lnTo>
                  <a:lnTo>
                    <a:pt x="10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8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12"/>
                  </a:lnTo>
                  <a:lnTo>
                    <a:pt x="0" y="18"/>
                  </a:lnTo>
                  <a:lnTo>
                    <a:pt x="0" y="26"/>
                  </a:lnTo>
                  <a:lnTo>
                    <a:pt x="2" y="30"/>
                  </a:lnTo>
                  <a:lnTo>
                    <a:pt x="4" y="32"/>
                  </a:lnTo>
                  <a:lnTo>
                    <a:pt x="4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88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89"/>
            <p:cNvSpPr/>
            <p:nvPr/>
          </p:nvSpPr>
          <p:spPr bwMode="auto">
            <a:xfrm>
              <a:off x="8626475" y="2171700"/>
              <a:ext cx="50800" cy="730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2" y="16"/>
                </a:cxn>
                <a:cxn ang="0">
                  <a:pos x="0" y="22"/>
                </a:cxn>
                <a:cxn ang="0">
                  <a:pos x="0" y="26"/>
                </a:cxn>
                <a:cxn ang="0">
                  <a:pos x="0" y="28"/>
                </a:cxn>
                <a:cxn ang="0">
                  <a:pos x="2" y="30"/>
                </a:cxn>
                <a:cxn ang="0">
                  <a:pos x="8" y="34"/>
                </a:cxn>
                <a:cxn ang="0">
                  <a:pos x="8" y="34"/>
                </a:cxn>
                <a:cxn ang="0">
                  <a:pos x="8" y="36"/>
                </a:cxn>
                <a:cxn ang="0">
                  <a:pos x="6" y="40"/>
                </a:cxn>
                <a:cxn ang="0">
                  <a:pos x="6" y="40"/>
                </a:cxn>
                <a:cxn ang="0">
                  <a:pos x="4" y="44"/>
                </a:cxn>
                <a:cxn ang="0">
                  <a:pos x="8" y="46"/>
                </a:cxn>
                <a:cxn ang="0">
                  <a:pos x="8" y="46"/>
                </a:cxn>
                <a:cxn ang="0">
                  <a:pos x="10" y="46"/>
                </a:cxn>
                <a:cxn ang="0">
                  <a:pos x="12" y="44"/>
                </a:cxn>
                <a:cxn ang="0">
                  <a:pos x="12" y="44"/>
                </a:cxn>
                <a:cxn ang="0">
                  <a:pos x="32" y="10"/>
                </a:cxn>
                <a:cxn ang="0">
                  <a:pos x="32" y="10"/>
                </a:cxn>
                <a:cxn ang="0">
                  <a:pos x="30" y="6"/>
                </a:cxn>
                <a:cxn ang="0">
                  <a:pos x="30" y="6"/>
                </a:cxn>
                <a:cxn ang="0">
                  <a:pos x="26" y="8"/>
                </a:cxn>
                <a:cxn ang="0">
                  <a:pos x="22" y="10"/>
                </a:cxn>
                <a:cxn ang="0">
                  <a:pos x="18" y="10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32" h="46">
                  <a:moveTo>
                    <a:pt x="14" y="6"/>
                  </a:moveTo>
                  <a:lnTo>
                    <a:pt x="14" y="6"/>
                  </a:lnTo>
                  <a:lnTo>
                    <a:pt x="10" y="2"/>
                  </a:lnTo>
                  <a:lnTo>
                    <a:pt x="8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2" y="16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2" y="30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6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44"/>
                  </a:lnTo>
                  <a:lnTo>
                    <a:pt x="8" y="46"/>
                  </a:lnTo>
                  <a:lnTo>
                    <a:pt x="8" y="46"/>
                  </a:lnTo>
                  <a:lnTo>
                    <a:pt x="10" y="46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6"/>
                  </a:lnTo>
                  <a:lnTo>
                    <a:pt x="30" y="6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18" y="10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0"/>
            <p:cNvSpPr/>
            <p:nvPr/>
          </p:nvSpPr>
          <p:spPr bwMode="auto">
            <a:xfrm>
              <a:off x="7775575" y="1660525"/>
              <a:ext cx="111125" cy="41275"/>
            </a:xfrm>
            <a:custGeom>
              <a:avLst/>
              <a:gdLst/>
              <a:ahLst/>
              <a:cxnLst>
                <a:cxn ang="0">
                  <a:pos x="70" y="22"/>
                </a:cxn>
                <a:cxn ang="0">
                  <a:pos x="70" y="22"/>
                </a:cxn>
                <a:cxn ang="0">
                  <a:pos x="68" y="18"/>
                </a:cxn>
                <a:cxn ang="0">
                  <a:pos x="68" y="18"/>
                </a:cxn>
                <a:cxn ang="0">
                  <a:pos x="62" y="18"/>
                </a:cxn>
                <a:cxn ang="0">
                  <a:pos x="58" y="14"/>
                </a:cxn>
                <a:cxn ang="0">
                  <a:pos x="54" y="12"/>
                </a:cxn>
                <a:cxn ang="0">
                  <a:pos x="52" y="10"/>
                </a:cxn>
                <a:cxn ang="0">
                  <a:pos x="52" y="10"/>
                </a:cxn>
                <a:cxn ang="0">
                  <a:pos x="28" y="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18" y="16"/>
                </a:cxn>
                <a:cxn ang="0">
                  <a:pos x="34" y="20"/>
                </a:cxn>
                <a:cxn ang="0">
                  <a:pos x="66" y="26"/>
                </a:cxn>
                <a:cxn ang="0">
                  <a:pos x="66" y="26"/>
                </a:cxn>
                <a:cxn ang="0">
                  <a:pos x="68" y="24"/>
                </a:cxn>
                <a:cxn ang="0">
                  <a:pos x="70" y="22"/>
                </a:cxn>
                <a:cxn ang="0">
                  <a:pos x="70" y="22"/>
                </a:cxn>
              </a:cxnLst>
              <a:rect l="0" t="0" r="r" b="b"/>
              <a:pathLst>
                <a:path w="70" h="26">
                  <a:moveTo>
                    <a:pt x="70" y="22"/>
                  </a:moveTo>
                  <a:lnTo>
                    <a:pt x="70" y="22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2" y="18"/>
                  </a:lnTo>
                  <a:lnTo>
                    <a:pt x="58" y="14"/>
                  </a:lnTo>
                  <a:lnTo>
                    <a:pt x="54" y="12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28" y="6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4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18" y="16"/>
                  </a:lnTo>
                  <a:lnTo>
                    <a:pt x="34" y="20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8" y="24"/>
                  </a:lnTo>
                  <a:lnTo>
                    <a:pt x="70" y="22"/>
                  </a:lnTo>
                  <a:lnTo>
                    <a:pt x="7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1"/>
            <p:cNvSpPr/>
            <p:nvPr/>
          </p:nvSpPr>
          <p:spPr bwMode="auto">
            <a:xfrm>
              <a:off x="7102475" y="288925"/>
              <a:ext cx="215900" cy="104775"/>
            </a:xfrm>
            <a:custGeom>
              <a:avLst/>
              <a:gdLst/>
              <a:ahLst/>
              <a:cxnLst>
                <a:cxn ang="0">
                  <a:pos x="44" y="64"/>
                </a:cxn>
                <a:cxn ang="0">
                  <a:pos x="44" y="64"/>
                </a:cxn>
                <a:cxn ang="0">
                  <a:pos x="38" y="60"/>
                </a:cxn>
                <a:cxn ang="0">
                  <a:pos x="34" y="56"/>
                </a:cxn>
                <a:cxn ang="0">
                  <a:pos x="32" y="54"/>
                </a:cxn>
                <a:cxn ang="0">
                  <a:pos x="32" y="52"/>
                </a:cxn>
                <a:cxn ang="0">
                  <a:pos x="32" y="48"/>
                </a:cxn>
                <a:cxn ang="0">
                  <a:pos x="36" y="44"/>
                </a:cxn>
                <a:cxn ang="0">
                  <a:pos x="36" y="44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54" y="30"/>
                </a:cxn>
                <a:cxn ang="0">
                  <a:pos x="66" y="24"/>
                </a:cxn>
                <a:cxn ang="0">
                  <a:pos x="78" y="18"/>
                </a:cxn>
                <a:cxn ang="0">
                  <a:pos x="90" y="16"/>
                </a:cxn>
                <a:cxn ang="0">
                  <a:pos x="90" y="16"/>
                </a:cxn>
                <a:cxn ang="0">
                  <a:pos x="128" y="8"/>
                </a:cxn>
                <a:cxn ang="0">
                  <a:pos x="128" y="8"/>
                </a:cxn>
                <a:cxn ang="0">
                  <a:pos x="134" y="6"/>
                </a:cxn>
                <a:cxn ang="0">
                  <a:pos x="134" y="6"/>
                </a:cxn>
                <a:cxn ang="0">
                  <a:pos x="136" y="4"/>
                </a:cxn>
                <a:cxn ang="0">
                  <a:pos x="136" y="4"/>
                </a:cxn>
                <a:cxn ang="0">
                  <a:pos x="134" y="0"/>
                </a:cxn>
                <a:cxn ang="0">
                  <a:pos x="132" y="0"/>
                </a:cxn>
                <a:cxn ang="0">
                  <a:pos x="128" y="0"/>
                </a:cxn>
                <a:cxn ang="0">
                  <a:pos x="128" y="0"/>
                </a:cxn>
                <a:cxn ang="0">
                  <a:pos x="102" y="6"/>
                </a:cxn>
                <a:cxn ang="0">
                  <a:pos x="76" y="10"/>
                </a:cxn>
                <a:cxn ang="0">
                  <a:pos x="76" y="10"/>
                </a:cxn>
                <a:cxn ang="0">
                  <a:pos x="64" y="12"/>
                </a:cxn>
                <a:cxn ang="0">
                  <a:pos x="52" y="16"/>
                </a:cxn>
                <a:cxn ang="0">
                  <a:pos x="40" y="22"/>
                </a:cxn>
                <a:cxn ang="0">
                  <a:pos x="28" y="30"/>
                </a:cxn>
                <a:cxn ang="0">
                  <a:pos x="28" y="30"/>
                </a:cxn>
                <a:cxn ang="0">
                  <a:pos x="26" y="32"/>
                </a:cxn>
                <a:cxn ang="0">
                  <a:pos x="24" y="32"/>
                </a:cxn>
                <a:cxn ang="0">
                  <a:pos x="24" y="32"/>
                </a:cxn>
                <a:cxn ang="0">
                  <a:pos x="20" y="40"/>
                </a:cxn>
                <a:cxn ang="0">
                  <a:pos x="14" y="46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6" y="56"/>
                </a:cxn>
                <a:cxn ang="0">
                  <a:pos x="12" y="58"/>
                </a:cxn>
                <a:cxn ang="0">
                  <a:pos x="22" y="62"/>
                </a:cxn>
                <a:cxn ang="0">
                  <a:pos x="32" y="66"/>
                </a:cxn>
                <a:cxn ang="0">
                  <a:pos x="38" y="66"/>
                </a:cxn>
                <a:cxn ang="0">
                  <a:pos x="44" y="64"/>
                </a:cxn>
                <a:cxn ang="0">
                  <a:pos x="44" y="64"/>
                </a:cxn>
              </a:cxnLst>
              <a:rect l="0" t="0" r="r" b="b"/>
              <a:pathLst>
                <a:path w="136" h="66">
                  <a:moveTo>
                    <a:pt x="44" y="64"/>
                  </a:moveTo>
                  <a:lnTo>
                    <a:pt x="44" y="64"/>
                  </a:lnTo>
                  <a:lnTo>
                    <a:pt x="38" y="60"/>
                  </a:lnTo>
                  <a:lnTo>
                    <a:pt x="34" y="56"/>
                  </a:lnTo>
                  <a:lnTo>
                    <a:pt x="32" y="54"/>
                  </a:lnTo>
                  <a:lnTo>
                    <a:pt x="32" y="52"/>
                  </a:lnTo>
                  <a:lnTo>
                    <a:pt x="32" y="48"/>
                  </a:lnTo>
                  <a:lnTo>
                    <a:pt x="36" y="44"/>
                  </a:lnTo>
                  <a:lnTo>
                    <a:pt x="36" y="44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54" y="30"/>
                  </a:lnTo>
                  <a:lnTo>
                    <a:pt x="66" y="24"/>
                  </a:lnTo>
                  <a:lnTo>
                    <a:pt x="78" y="18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6" y="4"/>
                  </a:lnTo>
                  <a:lnTo>
                    <a:pt x="136" y="4"/>
                  </a:lnTo>
                  <a:lnTo>
                    <a:pt x="134" y="0"/>
                  </a:lnTo>
                  <a:lnTo>
                    <a:pt x="132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102" y="6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64" y="12"/>
                  </a:lnTo>
                  <a:lnTo>
                    <a:pt x="52" y="16"/>
                  </a:lnTo>
                  <a:lnTo>
                    <a:pt x="40" y="2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6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40"/>
                  </a:lnTo>
                  <a:lnTo>
                    <a:pt x="14" y="46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6" y="56"/>
                  </a:lnTo>
                  <a:lnTo>
                    <a:pt x="12" y="58"/>
                  </a:lnTo>
                  <a:lnTo>
                    <a:pt x="22" y="62"/>
                  </a:lnTo>
                  <a:lnTo>
                    <a:pt x="32" y="66"/>
                  </a:lnTo>
                  <a:lnTo>
                    <a:pt x="38" y="66"/>
                  </a:lnTo>
                  <a:lnTo>
                    <a:pt x="44" y="64"/>
                  </a:lnTo>
                  <a:lnTo>
                    <a:pt x="44" y="6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2"/>
            <p:cNvSpPr/>
            <p:nvPr/>
          </p:nvSpPr>
          <p:spPr bwMode="auto">
            <a:xfrm>
              <a:off x="5194300" y="339725"/>
              <a:ext cx="76200" cy="4127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6" y="14"/>
                </a:cxn>
                <a:cxn ang="0">
                  <a:pos x="10" y="16"/>
                </a:cxn>
                <a:cxn ang="0">
                  <a:pos x="22" y="22"/>
                </a:cxn>
                <a:cxn ang="0">
                  <a:pos x="32" y="26"/>
                </a:cxn>
                <a:cxn ang="0">
                  <a:pos x="38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46" y="20"/>
                </a:cxn>
                <a:cxn ang="0">
                  <a:pos x="48" y="18"/>
                </a:cxn>
                <a:cxn ang="0">
                  <a:pos x="48" y="18"/>
                </a:cxn>
                <a:cxn ang="0">
                  <a:pos x="48" y="14"/>
                </a:cxn>
                <a:cxn ang="0">
                  <a:pos x="48" y="14"/>
                </a:cxn>
                <a:cxn ang="0">
                  <a:pos x="44" y="12"/>
                </a:cxn>
                <a:cxn ang="0">
                  <a:pos x="44" y="12"/>
                </a:cxn>
                <a:cxn ang="0">
                  <a:pos x="42" y="12"/>
                </a:cxn>
                <a:cxn ang="0">
                  <a:pos x="40" y="10"/>
                </a:cxn>
                <a:cxn ang="0">
                  <a:pos x="38" y="10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2" y="0"/>
                </a:cxn>
                <a:cxn ang="0">
                  <a:pos x="28" y="2"/>
                </a:cxn>
                <a:cxn ang="0">
                  <a:pos x="22" y="0"/>
                </a:cxn>
                <a:cxn ang="0">
                  <a:pos x="22" y="0"/>
                </a:cxn>
                <a:cxn ang="0">
                  <a:pos x="16" y="0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16" y="6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12"/>
                </a:cxn>
                <a:cxn ang="0">
                  <a:pos x="16" y="12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8" h="26">
                  <a:moveTo>
                    <a:pt x="0" y="14"/>
                  </a:moveTo>
                  <a:lnTo>
                    <a:pt x="0" y="14"/>
                  </a:lnTo>
                  <a:lnTo>
                    <a:pt x="6" y="14"/>
                  </a:lnTo>
                  <a:lnTo>
                    <a:pt x="10" y="16"/>
                  </a:lnTo>
                  <a:lnTo>
                    <a:pt x="22" y="22"/>
                  </a:lnTo>
                  <a:lnTo>
                    <a:pt x="32" y="26"/>
                  </a:lnTo>
                  <a:lnTo>
                    <a:pt x="38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0"/>
                  </a:lnTo>
                  <a:lnTo>
                    <a:pt x="48" y="18"/>
                  </a:lnTo>
                  <a:lnTo>
                    <a:pt x="48" y="18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0" y="10"/>
                  </a:lnTo>
                  <a:lnTo>
                    <a:pt x="38" y="10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6" y="6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3"/>
            <p:cNvSpPr/>
            <p:nvPr/>
          </p:nvSpPr>
          <p:spPr bwMode="auto">
            <a:xfrm>
              <a:off x="5422900" y="1177925"/>
              <a:ext cx="120650" cy="53975"/>
            </a:xfrm>
            <a:custGeom>
              <a:avLst/>
              <a:gdLst/>
              <a:ahLst/>
              <a:cxnLst>
                <a:cxn ang="0">
                  <a:pos x="70" y="34"/>
                </a:cxn>
                <a:cxn ang="0">
                  <a:pos x="70" y="34"/>
                </a:cxn>
                <a:cxn ang="0">
                  <a:pos x="74" y="32"/>
                </a:cxn>
                <a:cxn ang="0">
                  <a:pos x="76" y="32"/>
                </a:cxn>
                <a:cxn ang="0">
                  <a:pos x="76" y="32"/>
                </a:cxn>
                <a:cxn ang="0">
                  <a:pos x="76" y="28"/>
                </a:cxn>
                <a:cxn ang="0">
                  <a:pos x="72" y="26"/>
                </a:cxn>
                <a:cxn ang="0">
                  <a:pos x="72" y="26"/>
                </a:cxn>
                <a:cxn ang="0">
                  <a:pos x="60" y="20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32" y="2"/>
                </a:cxn>
                <a:cxn ang="0">
                  <a:pos x="22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0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8" y="4"/>
                </a:cxn>
                <a:cxn ang="0">
                  <a:pos x="20" y="8"/>
                </a:cxn>
                <a:cxn ang="0">
                  <a:pos x="22" y="10"/>
                </a:cxn>
                <a:cxn ang="0">
                  <a:pos x="24" y="12"/>
                </a:cxn>
                <a:cxn ang="0">
                  <a:pos x="24" y="12"/>
                </a:cxn>
                <a:cxn ang="0">
                  <a:pos x="38" y="14"/>
                </a:cxn>
                <a:cxn ang="0">
                  <a:pos x="44" y="18"/>
                </a:cxn>
                <a:cxn ang="0">
                  <a:pos x="48" y="24"/>
                </a:cxn>
                <a:cxn ang="0">
                  <a:pos x="48" y="24"/>
                </a:cxn>
                <a:cxn ang="0">
                  <a:pos x="52" y="28"/>
                </a:cxn>
                <a:cxn ang="0">
                  <a:pos x="58" y="32"/>
                </a:cxn>
                <a:cxn ang="0">
                  <a:pos x="64" y="34"/>
                </a:cxn>
                <a:cxn ang="0">
                  <a:pos x="70" y="34"/>
                </a:cxn>
                <a:cxn ang="0">
                  <a:pos x="70" y="34"/>
                </a:cxn>
              </a:cxnLst>
              <a:rect l="0" t="0" r="r" b="b"/>
              <a:pathLst>
                <a:path w="76" h="34">
                  <a:moveTo>
                    <a:pt x="70" y="34"/>
                  </a:moveTo>
                  <a:lnTo>
                    <a:pt x="70" y="34"/>
                  </a:lnTo>
                  <a:lnTo>
                    <a:pt x="74" y="32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0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32" y="2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0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8" y="4"/>
                  </a:lnTo>
                  <a:lnTo>
                    <a:pt x="20" y="8"/>
                  </a:lnTo>
                  <a:lnTo>
                    <a:pt x="22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38" y="14"/>
                  </a:lnTo>
                  <a:lnTo>
                    <a:pt x="44" y="18"/>
                  </a:lnTo>
                  <a:lnTo>
                    <a:pt x="48" y="24"/>
                  </a:lnTo>
                  <a:lnTo>
                    <a:pt x="48" y="24"/>
                  </a:lnTo>
                  <a:lnTo>
                    <a:pt x="52" y="28"/>
                  </a:lnTo>
                  <a:lnTo>
                    <a:pt x="58" y="32"/>
                  </a:lnTo>
                  <a:lnTo>
                    <a:pt x="64" y="34"/>
                  </a:lnTo>
                  <a:lnTo>
                    <a:pt x="70" y="34"/>
                  </a:lnTo>
                  <a:lnTo>
                    <a:pt x="70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4"/>
            <p:cNvSpPr/>
            <p:nvPr/>
          </p:nvSpPr>
          <p:spPr bwMode="auto">
            <a:xfrm>
              <a:off x="8223250" y="676275"/>
              <a:ext cx="28575" cy="12065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2" y="20"/>
                </a:cxn>
                <a:cxn ang="0">
                  <a:pos x="4" y="28"/>
                </a:cxn>
                <a:cxn ang="0">
                  <a:pos x="4" y="34"/>
                </a:cxn>
                <a:cxn ang="0">
                  <a:pos x="4" y="34"/>
                </a:cxn>
                <a:cxn ang="0">
                  <a:pos x="2" y="44"/>
                </a:cxn>
                <a:cxn ang="0">
                  <a:pos x="2" y="50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2" y="66"/>
                </a:cxn>
                <a:cxn ang="0">
                  <a:pos x="2" y="76"/>
                </a:cxn>
                <a:cxn ang="0">
                  <a:pos x="2" y="76"/>
                </a:cxn>
                <a:cxn ang="0">
                  <a:pos x="6" y="74"/>
                </a:cxn>
                <a:cxn ang="0">
                  <a:pos x="8" y="70"/>
                </a:cxn>
                <a:cxn ang="0">
                  <a:pos x="10" y="66"/>
                </a:cxn>
                <a:cxn ang="0">
                  <a:pos x="6" y="62"/>
                </a:cxn>
                <a:cxn ang="0">
                  <a:pos x="6" y="62"/>
                </a:cxn>
                <a:cxn ang="0">
                  <a:pos x="6" y="58"/>
                </a:cxn>
                <a:cxn ang="0">
                  <a:pos x="6" y="56"/>
                </a:cxn>
                <a:cxn ang="0">
                  <a:pos x="6" y="56"/>
                </a:cxn>
                <a:cxn ang="0">
                  <a:pos x="8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4" y="46"/>
                </a:cxn>
                <a:cxn ang="0">
                  <a:pos x="16" y="42"/>
                </a:cxn>
                <a:cxn ang="0">
                  <a:pos x="18" y="40"/>
                </a:cxn>
                <a:cxn ang="0">
                  <a:pos x="18" y="36"/>
                </a:cxn>
                <a:cxn ang="0">
                  <a:pos x="14" y="30"/>
                </a:cxn>
                <a:cxn ang="0">
                  <a:pos x="12" y="24"/>
                </a:cxn>
                <a:cxn ang="0">
                  <a:pos x="12" y="24"/>
                </a:cxn>
                <a:cxn ang="0">
                  <a:pos x="12" y="1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2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8" h="76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4"/>
                  </a:lnTo>
                  <a:lnTo>
                    <a:pt x="2" y="20"/>
                  </a:lnTo>
                  <a:lnTo>
                    <a:pt x="4" y="28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2" y="44"/>
                  </a:lnTo>
                  <a:lnTo>
                    <a:pt x="2" y="5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2" y="6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6" y="74"/>
                  </a:lnTo>
                  <a:lnTo>
                    <a:pt x="8" y="70"/>
                  </a:lnTo>
                  <a:lnTo>
                    <a:pt x="10" y="66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6" y="58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4" y="46"/>
                  </a:lnTo>
                  <a:lnTo>
                    <a:pt x="16" y="42"/>
                  </a:lnTo>
                  <a:lnTo>
                    <a:pt x="18" y="40"/>
                  </a:lnTo>
                  <a:lnTo>
                    <a:pt x="18" y="36"/>
                  </a:lnTo>
                  <a:lnTo>
                    <a:pt x="14" y="30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2" y="1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2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5"/>
            <p:cNvSpPr/>
            <p:nvPr/>
          </p:nvSpPr>
          <p:spPr bwMode="auto">
            <a:xfrm>
              <a:off x="7953375" y="1254125"/>
              <a:ext cx="34925" cy="79375"/>
            </a:xfrm>
            <a:custGeom>
              <a:avLst/>
              <a:gdLst/>
              <a:ahLst/>
              <a:cxnLst>
                <a:cxn ang="0">
                  <a:pos x="10" y="50"/>
                </a:cxn>
                <a:cxn ang="0">
                  <a:pos x="10" y="50"/>
                </a:cxn>
                <a:cxn ang="0">
                  <a:pos x="12" y="50"/>
                </a:cxn>
                <a:cxn ang="0">
                  <a:pos x="12" y="50"/>
                </a:cxn>
                <a:cxn ang="0">
                  <a:pos x="14" y="48"/>
                </a:cxn>
                <a:cxn ang="0">
                  <a:pos x="16" y="50"/>
                </a:cxn>
                <a:cxn ang="0">
                  <a:pos x="16" y="50"/>
                </a:cxn>
                <a:cxn ang="0">
                  <a:pos x="20" y="50"/>
                </a:cxn>
                <a:cxn ang="0">
                  <a:pos x="22" y="48"/>
                </a:cxn>
                <a:cxn ang="0">
                  <a:pos x="22" y="48"/>
                </a:cxn>
                <a:cxn ang="0">
                  <a:pos x="22" y="46"/>
                </a:cxn>
                <a:cxn ang="0">
                  <a:pos x="22" y="46"/>
                </a:cxn>
                <a:cxn ang="0">
                  <a:pos x="20" y="44"/>
                </a:cxn>
                <a:cxn ang="0">
                  <a:pos x="20" y="46"/>
                </a:cxn>
                <a:cxn ang="0">
                  <a:pos x="16" y="48"/>
                </a:cxn>
                <a:cxn ang="0">
                  <a:pos x="16" y="48"/>
                </a:cxn>
                <a:cxn ang="0">
                  <a:pos x="14" y="48"/>
                </a:cxn>
                <a:cxn ang="0">
                  <a:pos x="14" y="48"/>
                </a:cxn>
                <a:cxn ang="0">
                  <a:pos x="14" y="42"/>
                </a:cxn>
                <a:cxn ang="0">
                  <a:pos x="12" y="36"/>
                </a:cxn>
                <a:cxn ang="0">
                  <a:pos x="12" y="32"/>
                </a:cxn>
                <a:cxn ang="0">
                  <a:pos x="14" y="28"/>
                </a:cxn>
                <a:cxn ang="0">
                  <a:pos x="14" y="28"/>
                </a:cxn>
                <a:cxn ang="0">
                  <a:pos x="16" y="22"/>
                </a:cxn>
                <a:cxn ang="0">
                  <a:pos x="18" y="1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6" y="4"/>
                </a:cxn>
                <a:cxn ang="0">
                  <a:pos x="14" y="2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4" y="16"/>
                </a:cxn>
                <a:cxn ang="0">
                  <a:pos x="4" y="20"/>
                </a:cxn>
                <a:cxn ang="0">
                  <a:pos x="2" y="22"/>
                </a:cxn>
                <a:cxn ang="0">
                  <a:pos x="2" y="22"/>
                </a:cxn>
                <a:cxn ang="0">
                  <a:pos x="0" y="26"/>
                </a:cxn>
                <a:cxn ang="0">
                  <a:pos x="0" y="30"/>
                </a:cxn>
                <a:cxn ang="0">
                  <a:pos x="2" y="38"/>
                </a:cxn>
                <a:cxn ang="0">
                  <a:pos x="6" y="44"/>
                </a:cxn>
                <a:cxn ang="0">
                  <a:pos x="10" y="50"/>
                </a:cxn>
                <a:cxn ang="0">
                  <a:pos x="10" y="50"/>
                </a:cxn>
              </a:cxnLst>
              <a:rect l="0" t="0" r="r" b="b"/>
              <a:pathLst>
                <a:path w="22" h="50">
                  <a:moveTo>
                    <a:pt x="10" y="50"/>
                  </a:moveTo>
                  <a:lnTo>
                    <a:pt x="10" y="50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4" y="48"/>
                  </a:lnTo>
                  <a:lnTo>
                    <a:pt x="16" y="50"/>
                  </a:lnTo>
                  <a:lnTo>
                    <a:pt x="16" y="50"/>
                  </a:lnTo>
                  <a:lnTo>
                    <a:pt x="20" y="50"/>
                  </a:lnTo>
                  <a:lnTo>
                    <a:pt x="22" y="48"/>
                  </a:lnTo>
                  <a:lnTo>
                    <a:pt x="22" y="48"/>
                  </a:lnTo>
                  <a:lnTo>
                    <a:pt x="22" y="46"/>
                  </a:lnTo>
                  <a:lnTo>
                    <a:pt x="22" y="46"/>
                  </a:lnTo>
                  <a:lnTo>
                    <a:pt x="20" y="44"/>
                  </a:lnTo>
                  <a:lnTo>
                    <a:pt x="20" y="46"/>
                  </a:lnTo>
                  <a:lnTo>
                    <a:pt x="16" y="48"/>
                  </a:lnTo>
                  <a:lnTo>
                    <a:pt x="16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4" y="42"/>
                  </a:lnTo>
                  <a:lnTo>
                    <a:pt x="12" y="36"/>
                  </a:lnTo>
                  <a:lnTo>
                    <a:pt x="12" y="32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6" y="22"/>
                  </a:lnTo>
                  <a:lnTo>
                    <a:pt x="18" y="1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2" y="38"/>
                  </a:lnTo>
                  <a:lnTo>
                    <a:pt x="6" y="44"/>
                  </a:lnTo>
                  <a:lnTo>
                    <a:pt x="10" y="50"/>
                  </a:lnTo>
                  <a:lnTo>
                    <a:pt x="10" y="5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6"/>
            <p:cNvSpPr/>
            <p:nvPr/>
          </p:nvSpPr>
          <p:spPr bwMode="auto">
            <a:xfrm>
              <a:off x="8261350" y="2235200"/>
              <a:ext cx="41275" cy="41275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20" y="2"/>
                </a:cxn>
                <a:cxn ang="0">
                  <a:pos x="14" y="4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8" y="24"/>
                </a:cxn>
                <a:cxn ang="0">
                  <a:pos x="10" y="26"/>
                </a:cxn>
                <a:cxn ang="0">
                  <a:pos x="12" y="26"/>
                </a:cxn>
                <a:cxn ang="0">
                  <a:pos x="12" y="26"/>
                </a:cxn>
                <a:cxn ang="0">
                  <a:pos x="16" y="26"/>
                </a:cxn>
                <a:cxn ang="0">
                  <a:pos x="20" y="24"/>
                </a:cxn>
                <a:cxn ang="0">
                  <a:pos x="24" y="18"/>
                </a:cxn>
                <a:cxn ang="0">
                  <a:pos x="24" y="18"/>
                </a:cxn>
                <a:cxn ang="0">
                  <a:pos x="26" y="12"/>
                </a:cxn>
                <a:cxn ang="0">
                  <a:pos x="26" y="8"/>
                </a:cxn>
                <a:cxn ang="0">
                  <a:pos x="26" y="8"/>
                </a:cxn>
                <a:cxn ang="0">
                  <a:pos x="26" y="2"/>
                </a:cxn>
                <a:cxn ang="0">
                  <a:pos x="24" y="0"/>
                </a:cxn>
                <a:cxn ang="0">
                  <a:pos x="20" y="2"/>
                </a:cxn>
                <a:cxn ang="0">
                  <a:pos x="20" y="2"/>
                </a:cxn>
              </a:cxnLst>
              <a:rect l="0" t="0" r="r" b="b"/>
              <a:pathLst>
                <a:path w="26" h="26">
                  <a:moveTo>
                    <a:pt x="20" y="2"/>
                  </a:moveTo>
                  <a:lnTo>
                    <a:pt x="20" y="2"/>
                  </a:lnTo>
                  <a:lnTo>
                    <a:pt x="14" y="4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8" y="24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20" y="24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26" y="12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2"/>
                  </a:lnTo>
                  <a:lnTo>
                    <a:pt x="24" y="0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7"/>
            <p:cNvSpPr/>
            <p:nvPr/>
          </p:nvSpPr>
          <p:spPr bwMode="auto">
            <a:xfrm>
              <a:off x="8086725" y="1568450"/>
              <a:ext cx="234950" cy="161925"/>
            </a:xfrm>
            <a:custGeom>
              <a:avLst/>
              <a:gdLst/>
              <a:ahLst/>
              <a:cxnLst>
                <a:cxn ang="0">
                  <a:pos x="124" y="56"/>
                </a:cxn>
                <a:cxn ang="0">
                  <a:pos x="118" y="50"/>
                </a:cxn>
                <a:cxn ang="0">
                  <a:pos x="114" y="42"/>
                </a:cxn>
                <a:cxn ang="0">
                  <a:pos x="94" y="30"/>
                </a:cxn>
                <a:cxn ang="0">
                  <a:pos x="80" y="24"/>
                </a:cxn>
                <a:cxn ang="0">
                  <a:pos x="68" y="18"/>
                </a:cxn>
                <a:cxn ang="0">
                  <a:pos x="52" y="14"/>
                </a:cxn>
                <a:cxn ang="0">
                  <a:pos x="42" y="24"/>
                </a:cxn>
                <a:cxn ang="0">
                  <a:pos x="38" y="28"/>
                </a:cxn>
                <a:cxn ang="0">
                  <a:pos x="32" y="26"/>
                </a:cxn>
                <a:cxn ang="0">
                  <a:pos x="28" y="22"/>
                </a:cxn>
                <a:cxn ang="0">
                  <a:pos x="26" y="16"/>
                </a:cxn>
                <a:cxn ang="0">
                  <a:pos x="24" y="4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0" y="8"/>
                </a:cxn>
                <a:cxn ang="0">
                  <a:pos x="8" y="12"/>
                </a:cxn>
                <a:cxn ang="0">
                  <a:pos x="14" y="18"/>
                </a:cxn>
                <a:cxn ang="0">
                  <a:pos x="16" y="22"/>
                </a:cxn>
                <a:cxn ang="0">
                  <a:pos x="14" y="28"/>
                </a:cxn>
                <a:cxn ang="0">
                  <a:pos x="16" y="30"/>
                </a:cxn>
                <a:cxn ang="0">
                  <a:pos x="16" y="36"/>
                </a:cxn>
                <a:cxn ang="0">
                  <a:pos x="18" y="36"/>
                </a:cxn>
                <a:cxn ang="0">
                  <a:pos x="20" y="36"/>
                </a:cxn>
                <a:cxn ang="0">
                  <a:pos x="22" y="32"/>
                </a:cxn>
                <a:cxn ang="0">
                  <a:pos x="50" y="46"/>
                </a:cxn>
                <a:cxn ang="0">
                  <a:pos x="60" y="60"/>
                </a:cxn>
                <a:cxn ang="0">
                  <a:pos x="58" y="76"/>
                </a:cxn>
                <a:cxn ang="0">
                  <a:pos x="56" y="78"/>
                </a:cxn>
                <a:cxn ang="0">
                  <a:pos x="56" y="80"/>
                </a:cxn>
                <a:cxn ang="0">
                  <a:pos x="60" y="80"/>
                </a:cxn>
                <a:cxn ang="0">
                  <a:pos x="70" y="80"/>
                </a:cxn>
                <a:cxn ang="0">
                  <a:pos x="78" y="86"/>
                </a:cxn>
                <a:cxn ang="0">
                  <a:pos x="80" y="90"/>
                </a:cxn>
                <a:cxn ang="0">
                  <a:pos x="86" y="90"/>
                </a:cxn>
                <a:cxn ang="0">
                  <a:pos x="92" y="90"/>
                </a:cxn>
                <a:cxn ang="0">
                  <a:pos x="94" y="82"/>
                </a:cxn>
                <a:cxn ang="0">
                  <a:pos x="104" y="76"/>
                </a:cxn>
                <a:cxn ang="0">
                  <a:pos x="120" y="78"/>
                </a:cxn>
                <a:cxn ang="0">
                  <a:pos x="126" y="90"/>
                </a:cxn>
                <a:cxn ang="0">
                  <a:pos x="132" y="98"/>
                </a:cxn>
                <a:cxn ang="0">
                  <a:pos x="140" y="102"/>
                </a:cxn>
                <a:cxn ang="0">
                  <a:pos x="146" y="100"/>
                </a:cxn>
                <a:cxn ang="0">
                  <a:pos x="146" y="96"/>
                </a:cxn>
                <a:cxn ang="0">
                  <a:pos x="142" y="90"/>
                </a:cxn>
                <a:cxn ang="0">
                  <a:pos x="138" y="88"/>
                </a:cxn>
                <a:cxn ang="0">
                  <a:pos x="128" y="72"/>
                </a:cxn>
                <a:cxn ang="0">
                  <a:pos x="126" y="70"/>
                </a:cxn>
                <a:cxn ang="0">
                  <a:pos x="128" y="64"/>
                </a:cxn>
                <a:cxn ang="0">
                  <a:pos x="130" y="60"/>
                </a:cxn>
                <a:cxn ang="0">
                  <a:pos x="124" y="56"/>
                </a:cxn>
              </a:cxnLst>
              <a:rect l="0" t="0" r="r" b="b"/>
              <a:pathLst>
                <a:path w="148" h="102">
                  <a:moveTo>
                    <a:pt x="124" y="56"/>
                  </a:moveTo>
                  <a:lnTo>
                    <a:pt x="124" y="56"/>
                  </a:lnTo>
                  <a:lnTo>
                    <a:pt x="120" y="54"/>
                  </a:lnTo>
                  <a:lnTo>
                    <a:pt x="118" y="50"/>
                  </a:lnTo>
                  <a:lnTo>
                    <a:pt x="118" y="50"/>
                  </a:lnTo>
                  <a:lnTo>
                    <a:pt x="114" y="42"/>
                  </a:lnTo>
                  <a:lnTo>
                    <a:pt x="108" y="36"/>
                  </a:lnTo>
                  <a:lnTo>
                    <a:pt x="94" y="30"/>
                  </a:lnTo>
                  <a:lnTo>
                    <a:pt x="94" y="30"/>
                  </a:lnTo>
                  <a:lnTo>
                    <a:pt x="80" y="24"/>
                  </a:lnTo>
                  <a:lnTo>
                    <a:pt x="68" y="18"/>
                  </a:lnTo>
                  <a:lnTo>
                    <a:pt x="68" y="18"/>
                  </a:lnTo>
                  <a:lnTo>
                    <a:pt x="60" y="14"/>
                  </a:lnTo>
                  <a:lnTo>
                    <a:pt x="52" y="14"/>
                  </a:lnTo>
                  <a:lnTo>
                    <a:pt x="46" y="18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38" y="28"/>
                  </a:lnTo>
                  <a:lnTo>
                    <a:pt x="34" y="30"/>
                  </a:lnTo>
                  <a:lnTo>
                    <a:pt x="32" y="26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6" y="8"/>
                  </a:lnTo>
                  <a:lnTo>
                    <a:pt x="24" y="4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4" y="26"/>
                  </a:lnTo>
                  <a:lnTo>
                    <a:pt x="14" y="28"/>
                  </a:lnTo>
                  <a:lnTo>
                    <a:pt x="16" y="30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56" y="52"/>
                  </a:lnTo>
                  <a:lnTo>
                    <a:pt x="60" y="60"/>
                  </a:lnTo>
                  <a:lnTo>
                    <a:pt x="60" y="66"/>
                  </a:lnTo>
                  <a:lnTo>
                    <a:pt x="58" y="76"/>
                  </a:lnTo>
                  <a:lnTo>
                    <a:pt x="58" y="76"/>
                  </a:lnTo>
                  <a:lnTo>
                    <a:pt x="56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6" y="78"/>
                  </a:lnTo>
                  <a:lnTo>
                    <a:pt x="70" y="80"/>
                  </a:lnTo>
                  <a:lnTo>
                    <a:pt x="74" y="82"/>
                  </a:lnTo>
                  <a:lnTo>
                    <a:pt x="78" y="86"/>
                  </a:lnTo>
                  <a:lnTo>
                    <a:pt x="78" y="86"/>
                  </a:lnTo>
                  <a:lnTo>
                    <a:pt x="80" y="90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8" y="90"/>
                  </a:lnTo>
                  <a:lnTo>
                    <a:pt x="92" y="90"/>
                  </a:lnTo>
                  <a:lnTo>
                    <a:pt x="94" y="82"/>
                  </a:lnTo>
                  <a:lnTo>
                    <a:pt x="94" y="82"/>
                  </a:lnTo>
                  <a:lnTo>
                    <a:pt x="98" y="78"/>
                  </a:lnTo>
                  <a:lnTo>
                    <a:pt x="104" y="76"/>
                  </a:lnTo>
                  <a:lnTo>
                    <a:pt x="112" y="76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26" y="90"/>
                  </a:lnTo>
                  <a:lnTo>
                    <a:pt x="132" y="98"/>
                  </a:lnTo>
                  <a:lnTo>
                    <a:pt x="132" y="98"/>
                  </a:lnTo>
                  <a:lnTo>
                    <a:pt x="136" y="100"/>
                  </a:lnTo>
                  <a:lnTo>
                    <a:pt x="140" y="102"/>
                  </a:lnTo>
                  <a:lnTo>
                    <a:pt x="146" y="100"/>
                  </a:lnTo>
                  <a:lnTo>
                    <a:pt x="146" y="100"/>
                  </a:lnTo>
                  <a:lnTo>
                    <a:pt x="148" y="98"/>
                  </a:lnTo>
                  <a:lnTo>
                    <a:pt x="146" y="96"/>
                  </a:lnTo>
                  <a:lnTo>
                    <a:pt x="146" y="96"/>
                  </a:lnTo>
                  <a:lnTo>
                    <a:pt x="142" y="90"/>
                  </a:lnTo>
                  <a:lnTo>
                    <a:pt x="138" y="88"/>
                  </a:lnTo>
                  <a:lnTo>
                    <a:pt x="138" y="88"/>
                  </a:lnTo>
                  <a:lnTo>
                    <a:pt x="134" y="80"/>
                  </a:lnTo>
                  <a:lnTo>
                    <a:pt x="128" y="72"/>
                  </a:lnTo>
                  <a:lnTo>
                    <a:pt x="128" y="72"/>
                  </a:lnTo>
                  <a:lnTo>
                    <a:pt x="126" y="70"/>
                  </a:lnTo>
                  <a:lnTo>
                    <a:pt x="128" y="64"/>
                  </a:lnTo>
                  <a:lnTo>
                    <a:pt x="128" y="64"/>
                  </a:lnTo>
                  <a:lnTo>
                    <a:pt x="130" y="62"/>
                  </a:lnTo>
                  <a:lnTo>
                    <a:pt x="130" y="60"/>
                  </a:lnTo>
                  <a:lnTo>
                    <a:pt x="124" y="56"/>
                  </a:lnTo>
                  <a:lnTo>
                    <a:pt x="124" y="5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98"/>
            <p:cNvSpPr/>
            <p:nvPr/>
          </p:nvSpPr>
          <p:spPr bwMode="auto">
            <a:xfrm>
              <a:off x="8169275" y="304800"/>
              <a:ext cx="60325" cy="22225"/>
            </a:xfrm>
            <a:custGeom>
              <a:avLst/>
              <a:gdLst/>
              <a:ahLst/>
              <a:cxnLst>
                <a:cxn ang="0">
                  <a:pos x="10" y="14"/>
                </a:cxn>
                <a:cxn ang="0">
                  <a:pos x="10" y="14"/>
                </a:cxn>
                <a:cxn ang="0">
                  <a:pos x="38" y="10"/>
                </a:cxn>
                <a:cxn ang="0">
                  <a:pos x="38" y="10"/>
                </a:cxn>
                <a:cxn ang="0">
                  <a:pos x="38" y="8"/>
                </a:cxn>
                <a:cxn ang="0">
                  <a:pos x="38" y="4"/>
                </a:cxn>
                <a:cxn ang="0">
                  <a:pos x="38" y="0"/>
                </a:cxn>
                <a:cxn ang="0">
                  <a:pos x="34" y="0"/>
                </a:cxn>
                <a:cxn ang="0">
                  <a:pos x="34" y="0"/>
                </a:cxn>
                <a:cxn ang="0">
                  <a:pos x="28" y="2"/>
                </a:cxn>
                <a:cxn ang="0">
                  <a:pos x="22" y="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2"/>
                </a:cxn>
                <a:cxn ang="0">
                  <a:pos x="10" y="14"/>
                </a:cxn>
                <a:cxn ang="0">
                  <a:pos x="10" y="14"/>
                </a:cxn>
              </a:cxnLst>
              <a:rect l="0" t="0" r="r" b="b"/>
              <a:pathLst>
                <a:path w="38" h="14">
                  <a:moveTo>
                    <a:pt x="10" y="14"/>
                  </a:moveTo>
                  <a:lnTo>
                    <a:pt x="10" y="14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8" y="8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28" y="2"/>
                  </a:lnTo>
                  <a:lnTo>
                    <a:pt x="22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2"/>
                  </a:lnTo>
                  <a:lnTo>
                    <a:pt x="10" y="14"/>
                  </a:lnTo>
                  <a:lnTo>
                    <a:pt x="1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99"/>
            <p:cNvSpPr/>
            <p:nvPr/>
          </p:nvSpPr>
          <p:spPr bwMode="auto">
            <a:xfrm>
              <a:off x="4943475" y="282575"/>
              <a:ext cx="88900" cy="22225"/>
            </a:xfrm>
            <a:custGeom>
              <a:avLst/>
              <a:gdLst/>
              <a:ahLst/>
              <a:cxnLst>
                <a:cxn ang="0">
                  <a:pos x="36" y="8"/>
                </a:cxn>
                <a:cxn ang="0">
                  <a:pos x="36" y="8"/>
                </a:cxn>
                <a:cxn ang="0">
                  <a:pos x="38" y="8"/>
                </a:cxn>
                <a:cxn ang="0">
                  <a:pos x="38" y="8"/>
                </a:cxn>
                <a:cxn ang="0">
                  <a:pos x="46" y="8"/>
                </a:cxn>
                <a:cxn ang="0">
                  <a:pos x="50" y="8"/>
                </a:cxn>
                <a:cxn ang="0">
                  <a:pos x="52" y="6"/>
                </a:cxn>
                <a:cxn ang="0">
                  <a:pos x="56" y="0"/>
                </a:cxn>
                <a:cxn ang="0">
                  <a:pos x="56" y="0"/>
                </a:cxn>
                <a:cxn ang="0">
                  <a:pos x="42" y="0"/>
                </a:cxn>
                <a:cxn ang="0">
                  <a:pos x="28" y="4"/>
                </a:cxn>
                <a:cxn ang="0">
                  <a:pos x="14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0" y="14"/>
                </a:cxn>
                <a:cxn ang="0">
                  <a:pos x="28" y="14"/>
                </a:cxn>
                <a:cxn ang="0">
                  <a:pos x="36" y="8"/>
                </a:cxn>
                <a:cxn ang="0">
                  <a:pos x="36" y="8"/>
                </a:cxn>
              </a:cxnLst>
              <a:rect l="0" t="0" r="r" b="b"/>
              <a:pathLst>
                <a:path w="56" h="14">
                  <a:moveTo>
                    <a:pt x="36" y="8"/>
                  </a:moveTo>
                  <a:lnTo>
                    <a:pt x="36" y="8"/>
                  </a:lnTo>
                  <a:lnTo>
                    <a:pt x="38" y="8"/>
                  </a:lnTo>
                  <a:lnTo>
                    <a:pt x="38" y="8"/>
                  </a:lnTo>
                  <a:lnTo>
                    <a:pt x="46" y="8"/>
                  </a:lnTo>
                  <a:lnTo>
                    <a:pt x="50" y="8"/>
                  </a:lnTo>
                  <a:lnTo>
                    <a:pt x="52" y="6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14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8" y="14"/>
                  </a:lnTo>
                  <a:lnTo>
                    <a:pt x="36" y="8"/>
                  </a:lnTo>
                  <a:lnTo>
                    <a:pt x="36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0"/>
            <p:cNvSpPr/>
            <p:nvPr/>
          </p:nvSpPr>
          <p:spPr bwMode="auto">
            <a:xfrm>
              <a:off x="7458075" y="1400175"/>
              <a:ext cx="22225" cy="603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10"/>
                </a:cxn>
                <a:cxn ang="0">
                  <a:pos x="0" y="18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2" y="36"/>
                </a:cxn>
                <a:cxn ang="0">
                  <a:pos x="4" y="38"/>
                </a:cxn>
                <a:cxn ang="0">
                  <a:pos x="6" y="38"/>
                </a:cxn>
                <a:cxn ang="0">
                  <a:pos x="10" y="36"/>
                </a:cxn>
                <a:cxn ang="0">
                  <a:pos x="10" y="36"/>
                </a:cxn>
                <a:cxn ang="0">
                  <a:pos x="12" y="34"/>
                </a:cxn>
                <a:cxn ang="0">
                  <a:pos x="14" y="30"/>
                </a:cxn>
                <a:cxn ang="0">
                  <a:pos x="14" y="26"/>
                </a:cxn>
                <a:cxn ang="0">
                  <a:pos x="14" y="22"/>
                </a:cxn>
                <a:cxn ang="0">
                  <a:pos x="14" y="22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14" h="38">
                  <a:moveTo>
                    <a:pt x="4" y="0"/>
                  </a:moveTo>
                  <a:lnTo>
                    <a:pt x="4" y="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" y="36"/>
                  </a:lnTo>
                  <a:lnTo>
                    <a:pt x="4" y="38"/>
                  </a:lnTo>
                  <a:lnTo>
                    <a:pt x="6" y="38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2" y="34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1"/>
            <p:cNvSpPr/>
            <p:nvPr/>
          </p:nvSpPr>
          <p:spPr bwMode="auto">
            <a:xfrm>
              <a:off x="7600950" y="219075"/>
              <a:ext cx="101600" cy="38100"/>
            </a:xfrm>
            <a:custGeom>
              <a:avLst/>
              <a:gdLst/>
              <a:ahLst/>
              <a:cxnLst>
                <a:cxn ang="0">
                  <a:pos x="24" y="12"/>
                </a:cxn>
                <a:cxn ang="0">
                  <a:pos x="24" y="12"/>
                </a:cxn>
                <a:cxn ang="0">
                  <a:pos x="22" y="14"/>
                </a:cxn>
                <a:cxn ang="0">
                  <a:pos x="22" y="14"/>
                </a:cxn>
                <a:cxn ang="0">
                  <a:pos x="20" y="18"/>
                </a:cxn>
                <a:cxn ang="0">
                  <a:pos x="22" y="20"/>
                </a:cxn>
                <a:cxn ang="0">
                  <a:pos x="26" y="22"/>
                </a:cxn>
                <a:cxn ang="0">
                  <a:pos x="26" y="22"/>
                </a:cxn>
                <a:cxn ang="0">
                  <a:pos x="58" y="24"/>
                </a:cxn>
                <a:cxn ang="0">
                  <a:pos x="58" y="24"/>
                </a:cxn>
                <a:cxn ang="0">
                  <a:pos x="62" y="24"/>
                </a:cxn>
                <a:cxn ang="0">
                  <a:pos x="64" y="22"/>
                </a:cxn>
                <a:cxn ang="0">
                  <a:pos x="64" y="18"/>
                </a:cxn>
                <a:cxn ang="0">
                  <a:pos x="64" y="18"/>
                </a:cxn>
                <a:cxn ang="0">
                  <a:pos x="64" y="14"/>
                </a:cxn>
                <a:cxn ang="0">
                  <a:pos x="62" y="14"/>
                </a:cxn>
                <a:cxn ang="0">
                  <a:pos x="56" y="12"/>
                </a:cxn>
                <a:cxn ang="0">
                  <a:pos x="56" y="12"/>
                </a:cxn>
                <a:cxn ang="0">
                  <a:pos x="52" y="14"/>
                </a:cxn>
                <a:cxn ang="0">
                  <a:pos x="50" y="14"/>
                </a:cxn>
                <a:cxn ang="0">
                  <a:pos x="48" y="12"/>
                </a:cxn>
                <a:cxn ang="0">
                  <a:pos x="48" y="12"/>
                </a:cxn>
                <a:cxn ang="0">
                  <a:pos x="46" y="10"/>
                </a:cxn>
                <a:cxn ang="0">
                  <a:pos x="46" y="6"/>
                </a:cxn>
                <a:cxn ang="0">
                  <a:pos x="44" y="4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34" y="0"/>
                </a:cxn>
                <a:cxn ang="0">
                  <a:pos x="28" y="0"/>
                </a:cxn>
                <a:cxn ang="0">
                  <a:pos x="18" y="2"/>
                </a:cxn>
                <a:cxn ang="0">
                  <a:pos x="10" y="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6" y="16"/>
                </a:cxn>
                <a:cxn ang="0">
                  <a:pos x="12" y="14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24" y="12"/>
                </a:cxn>
              </a:cxnLst>
              <a:rect l="0" t="0" r="r" b="b"/>
              <a:pathLst>
                <a:path w="64" h="24">
                  <a:moveTo>
                    <a:pt x="24" y="12"/>
                  </a:moveTo>
                  <a:lnTo>
                    <a:pt x="24" y="12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0" y="18"/>
                  </a:lnTo>
                  <a:lnTo>
                    <a:pt x="22" y="20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62" y="24"/>
                  </a:lnTo>
                  <a:lnTo>
                    <a:pt x="64" y="22"/>
                  </a:lnTo>
                  <a:lnTo>
                    <a:pt x="64" y="18"/>
                  </a:lnTo>
                  <a:lnTo>
                    <a:pt x="64" y="18"/>
                  </a:lnTo>
                  <a:lnTo>
                    <a:pt x="64" y="14"/>
                  </a:lnTo>
                  <a:lnTo>
                    <a:pt x="62" y="14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2" y="14"/>
                  </a:lnTo>
                  <a:lnTo>
                    <a:pt x="50" y="14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10"/>
                  </a:lnTo>
                  <a:lnTo>
                    <a:pt x="46" y="6"/>
                  </a:lnTo>
                  <a:lnTo>
                    <a:pt x="44" y="4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18" y="2"/>
                  </a:lnTo>
                  <a:lnTo>
                    <a:pt x="10" y="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6" y="16"/>
                  </a:lnTo>
                  <a:lnTo>
                    <a:pt x="12" y="14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2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2"/>
            <p:cNvSpPr/>
            <p:nvPr/>
          </p:nvSpPr>
          <p:spPr bwMode="auto">
            <a:xfrm>
              <a:off x="7705725" y="250825"/>
              <a:ext cx="66675" cy="19050"/>
            </a:xfrm>
            <a:custGeom>
              <a:avLst/>
              <a:gdLst/>
              <a:ahLst/>
              <a:cxnLst>
                <a:cxn ang="0">
                  <a:pos x="42" y="8"/>
                </a:cxn>
                <a:cxn ang="0">
                  <a:pos x="42" y="8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8" y="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0" y="12"/>
                </a:cxn>
                <a:cxn ang="0">
                  <a:pos x="42" y="8"/>
                </a:cxn>
                <a:cxn ang="0">
                  <a:pos x="42" y="8"/>
                </a:cxn>
              </a:cxnLst>
              <a:rect l="0" t="0" r="r" b="b"/>
              <a:pathLst>
                <a:path w="42" h="12">
                  <a:moveTo>
                    <a:pt x="42" y="8"/>
                  </a:moveTo>
                  <a:lnTo>
                    <a:pt x="42" y="8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8" y="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0" y="12"/>
                  </a:lnTo>
                  <a:lnTo>
                    <a:pt x="42" y="8"/>
                  </a:lnTo>
                  <a:lnTo>
                    <a:pt x="4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3"/>
            <p:cNvSpPr/>
            <p:nvPr/>
          </p:nvSpPr>
          <p:spPr bwMode="auto">
            <a:xfrm>
              <a:off x="5162550" y="250825"/>
              <a:ext cx="79375" cy="22225"/>
            </a:xfrm>
            <a:custGeom>
              <a:avLst/>
              <a:gdLst/>
              <a:ahLst/>
              <a:cxnLst>
                <a:cxn ang="0">
                  <a:pos x="12" y="8"/>
                </a:cxn>
                <a:cxn ang="0">
                  <a:pos x="1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10"/>
                </a:cxn>
                <a:cxn ang="0">
                  <a:pos x="10" y="12"/>
                </a:cxn>
                <a:cxn ang="0">
                  <a:pos x="16" y="10"/>
                </a:cxn>
                <a:cxn ang="0">
                  <a:pos x="16" y="10"/>
                </a:cxn>
                <a:cxn ang="0">
                  <a:pos x="24" y="10"/>
                </a:cxn>
                <a:cxn ang="0">
                  <a:pos x="32" y="12"/>
                </a:cxn>
                <a:cxn ang="0">
                  <a:pos x="40" y="14"/>
                </a:cxn>
                <a:cxn ang="0">
                  <a:pos x="50" y="14"/>
                </a:cxn>
                <a:cxn ang="0">
                  <a:pos x="50" y="14"/>
                </a:cxn>
                <a:cxn ang="0">
                  <a:pos x="38" y="6"/>
                </a:cxn>
                <a:cxn ang="0">
                  <a:pos x="26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2" y="8"/>
                </a:cxn>
                <a:cxn ang="0">
                  <a:pos x="12" y="8"/>
                </a:cxn>
              </a:cxnLst>
              <a:rect l="0" t="0" r="r" b="b"/>
              <a:pathLst>
                <a:path w="50" h="14">
                  <a:moveTo>
                    <a:pt x="12" y="8"/>
                  </a:moveTo>
                  <a:lnTo>
                    <a:pt x="1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10"/>
                  </a:lnTo>
                  <a:lnTo>
                    <a:pt x="10" y="12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24" y="10"/>
                  </a:lnTo>
                  <a:lnTo>
                    <a:pt x="32" y="12"/>
                  </a:lnTo>
                  <a:lnTo>
                    <a:pt x="40" y="14"/>
                  </a:lnTo>
                  <a:lnTo>
                    <a:pt x="50" y="14"/>
                  </a:lnTo>
                  <a:lnTo>
                    <a:pt x="50" y="14"/>
                  </a:lnTo>
                  <a:lnTo>
                    <a:pt x="38" y="6"/>
                  </a:lnTo>
                  <a:lnTo>
                    <a:pt x="26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2" y="8"/>
                  </a:lnTo>
                  <a:lnTo>
                    <a:pt x="1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4"/>
            <p:cNvSpPr/>
            <p:nvPr/>
          </p:nvSpPr>
          <p:spPr bwMode="auto">
            <a:xfrm>
              <a:off x="4886325" y="727075"/>
              <a:ext cx="50800" cy="31750"/>
            </a:xfrm>
            <a:custGeom>
              <a:avLst/>
              <a:gdLst/>
              <a:ahLst/>
              <a:cxnLst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2" y="20"/>
                </a:cxn>
                <a:cxn ang="0">
                  <a:pos x="30" y="18"/>
                </a:cxn>
                <a:cxn ang="0">
                  <a:pos x="30" y="16"/>
                </a:cxn>
                <a:cxn ang="0">
                  <a:pos x="24" y="12"/>
                </a:cxn>
                <a:cxn ang="0">
                  <a:pos x="20" y="8"/>
                </a:cxn>
                <a:cxn ang="0">
                  <a:pos x="20" y="6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6" y="6"/>
                </a:cxn>
                <a:cxn ang="0">
                  <a:pos x="10" y="10"/>
                </a:cxn>
                <a:cxn ang="0">
                  <a:pos x="22" y="18"/>
                </a:cxn>
                <a:cxn ang="0">
                  <a:pos x="22" y="18"/>
                </a:cxn>
                <a:cxn ang="0">
                  <a:pos x="26" y="20"/>
                </a:cxn>
                <a:cxn ang="0">
                  <a:pos x="28" y="20"/>
                </a:cxn>
                <a:cxn ang="0">
                  <a:pos x="32" y="20"/>
                </a:cxn>
                <a:cxn ang="0">
                  <a:pos x="32" y="20"/>
                </a:cxn>
              </a:cxnLst>
              <a:rect l="0" t="0" r="r" b="b"/>
              <a:pathLst>
                <a:path w="32" h="20">
                  <a:moveTo>
                    <a:pt x="32" y="20"/>
                  </a:move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2" y="20"/>
                  </a:lnTo>
                  <a:lnTo>
                    <a:pt x="30" y="18"/>
                  </a:lnTo>
                  <a:lnTo>
                    <a:pt x="30" y="16"/>
                  </a:lnTo>
                  <a:lnTo>
                    <a:pt x="24" y="12"/>
                  </a:lnTo>
                  <a:lnTo>
                    <a:pt x="20" y="8"/>
                  </a:lnTo>
                  <a:lnTo>
                    <a:pt x="20" y="6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6" y="6"/>
                  </a:lnTo>
                  <a:lnTo>
                    <a:pt x="10" y="10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20"/>
                  </a:lnTo>
                  <a:lnTo>
                    <a:pt x="28" y="20"/>
                  </a:lnTo>
                  <a:lnTo>
                    <a:pt x="32" y="20"/>
                  </a:lnTo>
                  <a:lnTo>
                    <a:pt x="32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5"/>
            <p:cNvSpPr/>
            <p:nvPr/>
          </p:nvSpPr>
          <p:spPr bwMode="auto">
            <a:xfrm>
              <a:off x="8074025" y="1003300"/>
              <a:ext cx="25400" cy="381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6" y="10"/>
                </a:cxn>
                <a:cxn ang="0">
                  <a:pos x="8" y="10"/>
                </a:cxn>
                <a:cxn ang="0">
                  <a:pos x="6" y="16"/>
                </a:cxn>
                <a:cxn ang="0">
                  <a:pos x="6" y="16"/>
                </a:cxn>
                <a:cxn ang="0">
                  <a:pos x="4" y="20"/>
                </a:cxn>
                <a:cxn ang="0">
                  <a:pos x="4" y="22"/>
                </a:cxn>
                <a:cxn ang="0">
                  <a:pos x="8" y="24"/>
                </a:cxn>
                <a:cxn ang="0">
                  <a:pos x="8" y="24"/>
                </a:cxn>
                <a:cxn ang="0">
                  <a:pos x="10" y="24"/>
                </a:cxn>
                <a:cxn ang="0">
                  <a:pos x="12" y="22"/>
                </a:cxn>
                <a:cxn ang="0">
                  <a:pos x="14" y="18"/>
                </a:cxn>
                <a:cxn ang="0">
                  <a:pos x="14" y="18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4" y="2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6" h="24">
                  <a:moveTo>
                    <a:pt x="0" y="4"/>
                  </a:moveTo>
                  <a:lnTo>
                    <a:pt x="0" y="4"/>
                  </a:lnTo>
                  <a:lnTo>
                    <a:pt x="0" y="8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6" y="16"/>
                  </a:lnTo>
                  <a:lnTo>
                    <a:pt x="6" y="16"/>
                  </a:lnTo>
                  <a:lnTo>
                    <a:pt x="4" y="20"/>
                  </a:lnTo>
                  <a:lnTo>
                    <a:pt x="4" y="22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10" y="24"/>
                  </a:lnTo>
                  <a:lnTo>
                    <a:pt x="12" y="22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4" y="2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6"/>
            <p:cNvSpPr/>
            <p:nvPr/>
          </p:nvSpPr>
          <p:spPr bwMode="auto">
            <a:xfrm>
              <a:off x="5175250" y="292100"/>
              <a:ext cx="82550" cy="31750"/>
            </a:xfrm>
            <a:custGeom>
              <a:avLst/>
              <a:gdLst/>
              <a:ahLst/>
              <a:cxnLst>
                <a:cxn ang="0">
                  <a:pos x="38" y="4"/>
                </a:cxn>
                <a:cxn ang="0">
                  <a:pos x="38" y="4"/>
                </a:cxn>
                <a:cxn ang="0">
                  <a:pos x="30" y="0"/>
                </a:cxn>
                <a:cxn ang="0">
                  <a:pos x="26" y="2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22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12" y="12"/>
                </a:cxn>
                <a:cxn ang="0">
                  <a:pos x="14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2" y="12"/>
                </a:cxn>
                <a:cxn ang="0">
                  <a:pos x="26" y="14"/>
                </a:cxn>
                <a:cxn ang="0">
                  <a:pos x="30" y="14"/>
                </a:cxn>
                <a:cxn ang="0">
                  <a:pos x="32" y="16"/>
                </a:cxn>
                <a:cxn ang="0">
                  <a:pos x="32" y="16"/>
                </a:cxn>
                <a:cxn ang="0">
                  <a:pos x="36" y="18"/>
                </a:cxn>
                <a:cxn ang="0">
                  <a:pos x="40" y="20"/>
                </a:cxn>
                <a:cxn ang="0">
                  <a:pos x="46" y="18"/>
                </a:cxn>
                <a:cxn ang="0">
                  <a:pos x="50" y="16"/>
                </a:cxn>
                <a:cxn ang="0">
                  <a:pos x="50" y="16"/>
                </a:cxn>
                <a:cxn ang="0">
                  <a:pos x="52" y="12"/>
                </a:cxn>
                <a:cxn ang="0">
                  <a:pos x="52" y="6"/>
                </a:cxn>
                <a:cxn ang="0">
                  <a:pos x="52" y="6"/>
                </a:cxn>
                <a:cxn ang="0">
                  <a:pos x="48" y="4"/>
                </a:cxn>
                <a:cxn ang="0">
                  <a:pos x="44" y="2"/>
                </a:cxn>
                <a:cxn ang="0">
                  <a:pos x="42" y="4"/>
                </a:cxn>
                <a:cxn ang="0">
                  <a:pos x="38" y="4"/>
                </a:cxn>
                <a:cxn ang="0">
                  <a:pos x="38" y="4"/>
                </a:cxn>
              </a:cxnLst>
              <a:rect l="0" t="0" r="r" b="b"/>
              <a:pathLst>
                <a:path w="52" h="20">
                  <a:moveTo>
                    <a:pt x="38" y="4"/>
                  </a:moveTo>
                  <a:lnTo>
                    <a:pt x="38" y="4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22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8"/>
                  </a:lnTo>
                  <a:lnTo>
                    <a:pt x="2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12"/>
                  </a:lnTo>
                  <a:lnTo>
                    <a:pt x="14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2"/>
                  </a:lnTo>
                  <a:lnTo>
                    <a:pt x="26" y="14"/>
                  </a:lnTo>
                  <a:lnTo>
                    <a:pt x="30" y="14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36" y="18"/>
                  </a:lnTo>
                  <a:lnTo>
                    <a:pt x="40" y="20"/>
                  </a:lnTo>
                  <a:lnTo>
                    <a:pt x="46" y="18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2" y="12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48" y="4"/>
                  </a:lnTo>
                  <a:lnTo>
                    <a:pt x="44" y="2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7"/>
            <p:cNvSpPr/>
            <p:nvPr/>
          </p:nvSpPr>
          <p:spPr bwMode="auto">
            <a:xfrm>
              <a:off x="7956550" y="1143000"/>
              <a:ext cx="19050" cy="476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8"/>
                </a:cxn>
                <a:cxn ang="0">
                  <a:pos x="0" y="16"/>
                </a:cxn>
                <a:cxn ang="0">
                  <a:pos x="0" y="22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8" y="24"/>
                </a:cxn>
                <a:cxn ang="0">
                  <a:pos x="10" y="1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30">
                  <a:moveTo>
                    <a:pt x="12" y="0"/>
                  </a:moveTo>
                  <a:lnTo>
                    <a:pt x="12" y="0"/>
                  </a:lnTo>
                  <a:lnTo>
                    <a:pt x="4" y="8"/>
                  </a:lnTo>
                  <a:lnTo>
                    <a:pt x="0" y="16"/>
                  </a:lnTo>
                  <a:lnTo>
                    <a:pt x="0" y="22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8" y="24"/>
                  </a:lnTo>
                  <a:lnTo>
                    <a:pt x="10" y="1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08"/>
            <p:cNvSpPr/>
            <p:nvPr/>
          </p:nvSpPr>
          <p:spPr bwMode="auto">
            <a:xfrm>
              <a:off x="7813675" y="1231900"/>
              <a:ext cx="28575" cy="2540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8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0" y="14"/>
                </a:cxn>
                <a:cxn ang="0">
                  <a:pos x="2" y="16"/>
                </a:cxn>
                <a:cxn ang="0">
                  <a:pos x="4" y="16"/>
                </a:cxn>
                <a:cxn ang="0">
                  <a:pos x="4" y="16"/>
                </a:cxn>
                <a:cxn ang="0">
                  <a:pos x="10" y="14"/>
                </a:cxn>
                <a:cxn ang="0">
                  <a:pos x="14" y="10"/>
                </a:cxn>
                <a:cxn ang="0">
                  <a:pos x="18" y="0"/>
                </a:cxn>
                <a:cxn ang="0">
                  <a:pos x="18" y="0"/>
                </a:cxn>
              </a:cxnLst>
              <a:rect l="0" t="0" r="r" b="b"/>
              <a:pathLst>
                <a:path w="18" h="16">
                  <a:moveTo>
                    <a:pt x="18" y="0"/>
                  </a:moveTo>
                  <a:lnTo>
                    <a:pt x="18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4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10" y="14"/>
                  </a:lnTo>
                  <a:lnTo>
                    <a:pt x="14" y="1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09"/>
            <p:cNvSpPr/>
            <p:nvPr/>
          </p:nvSpPr>
          <p:spPr bwMode="auto">
            <a:xfrm>
              <a:off x="6572250" y="882650"/>
              <a:ext cx="15875" cy="349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6" y="20"/>
                </a:cxn>
                <a:cxn ang="0">
                  <a:pos x="10" y="1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8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2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0" h="22">
                  <a:moveTo>
                    <a:pt x="0" y="6"/>
                  </a:moveTo>
                  <a:lnTo>
                    <a:pt x="0" y="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6" y="20"/>
                  </a:lnTo>
                  <a:lnTo>
                    <a:pt x="10" y="1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8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2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0"/>
            <p:cNvSpPr/>
            <p:nvPr/>
          </p:nvSpPr>
          <p:spPr bwMode="auto">
            <a:xfrm>
              <a:off x="7953375" y="1543050"/>
              <a:ext cx="57150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8" y="6"/>
                </a:cxn>
                <a:cxn ang="0">
                  <a:pos x="32" y="6"/>
                </a:cxn>
                <a:cxn ang="0">
                  <a:pos x="36" y="2"/>
                </a:cxn>
                <a:cxn ang="0">
                  <a:pos x="36" y="2"/>
                </a:cxn>
                <a:cxn ang="0">
                  <a:pos x="32" y="2"/>
                </a:cxn>
                <a:cxn ang="0">
                  <a:pos x="28" y="2"/>
                </a:cxn>
                <a:cxn ang="0">
                  <a:pos x="18" y="0"/>
                </a:cxn>
                <a:cxn ang="0">
                  <a:pos x="10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36" h="6">
                  <a:moveTo>
                    <a:pt x="0" y="6"/>
                  </a:moveTo>
                  <a:lnTo>
                    <a:pt x="0" y="6"/>
                  </a:lnTo>
                  <a:lnTo>
                    <a:pt x="28" y="6"/>
                  </a:lnTo>
                  <a:lnTo>
                    <a:pt x="32" y="6"/>
                  </a:lnTo>
                  <a:lnTo>
                    <a:pt x="36" y="2"/>
                  </a:lnTo>
                  <a:lnTo>
                    <a:pt x="36" y="2"/>
                  </a:lnTo>
                  <a:lnTo>
                    <a:pt x="32" y="2"/>
                  </a:lnTo>
                  <a:lnTo>
                    <a:pt x="28" y="2"/>
                  </a:lnTo>
                  <a:lnTo>
                    <a:pt x="18" y="0"/>
                  </a:lnTo>
                  <a:lnTo>
                    <a:pt x="10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1"/>
            <p:cNvSpPr/>
            <p:nvPr/>
          </p:nvSpPr>
          <p:spPr bwMode="auto">
            <a:xfrm>
              <a:off x="6619875" y="930275"/>
              <a:ext cx="38100" cy="254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8" y="2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0" y="16"/>
                </a:cxn>
                <a:cxn ang="0">
                  <a:pos x="20" y="16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" h="16">
                  <a:moveTo>
                    <a:pt x="24" y="0"/>
                  </a:moveTo>
                  <a:lnTo>
                    <a:pt x="24" y="0"/>
                  </a:lnTo>
                  <a:lnTo>
                    <a:pt x="18" y="2"/>
                  </a:lnTo>
                  <a:lnTo>
                    <a:pt x="12" y="2"/>
                  </a:lnTo>
                  <a:lnTo>
                    <a:pt x="6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2"/>
            <p:cNvSpPr/>
            <p:nvPr/>
          </p:nvSpPr>
          <p:spPr bwMode="auto">
            <a:xfrm>
              <a:off x="7997825" y="1701800"/>
              <a:ext cx="41275" cy="28575"/>
            </a:xfrm>
            <a:custGeom>
              <a:avLst/>
              <a:gdLst/>
              <a:ahLst/>
              <a:cxnLst>
                <a:cxn ang="0">
                  <a:pos x="6" y="16"/>
                </a:cxn>
                <a:cxn ang="0">
                  <a:pos x="6" y="16"/>
                </a:cxn>
                <a:cxn ang="0">
                  <a:pos x="10" y="12"/>
                </a:cxn>
                <a:cxn ang="0">
                  <a:pos x="14" y="8"/>
                </a:cxn>
                <a:cxn ang="0">
                  <a:pos x="26" y="0"/>
                </a:cxn>
                <a:cxn ang="0">
                  <a:pos x="26" y="0"/>
                </a:cxn>
                <a:cxn ang="0">
                  <a:pos x="18" y="0"/>
                </a:cxn>
                <a:cxn ang="0">
                  <a:pos x="12" y="2"/>
                </a:cxn>
                <a:cxn ang="0">
                  <a:pos x="2" y="10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2" y="16"/>
                </a:cxn>
                <a:cxn ang="0">
                  <a:pos x="2" y="16"/>
                </a:cxn>
                <a:cxn ang="0">
                  <a:pos x="4" y="18"/>
                </a:cxn>
                <a:cxn ang="0">
                  <a:pos x="6" y="16"/>
                </a:cxn>
                <a:cxn ang="0">
                  <a:pos x="6" y="16"/>
                </a:cxn>
              </a:cxnLst>
              <a:rect l="0" t="0" r="r" b="b"/>
              <a:pathLst>
                <a:path w="26" h="18">
                  <a:moveTo>
                    <a:pt x="6" y="16"/>
                  </a:moveTo>
                  <a:lnTo>
                    <a:pt x="6" y="16"/>
                  </a:lnTo>
                  <a:lnTo>
                    <a:pt x="10" y="12"/>
                  </a:lnTo>
                  <a:lnTo>
                    <a:pt x="14" y="8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2" y="2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6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3"/>
            <p:cNvSpPr/>
            <p:nvPr/>
          </p:nvSpPr>
          <p:spPr bwMode="auto">
            <a:xfrm>
              <a:off x="5276850" y="311150"/>
              <a:ext cx="31750" cy="190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2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8" y="10"/>
                </a:cxn>
                <a:cxn ang="0">
                  <a:pos x="8" y="10"/>
                </a:cxn>
                <a:cxn ang="0">
                  <a:pos x="14" y="12"/>
                </a:cxn>
                <a:cxn ang="0">
                  <a:pos x="16" y="10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8" y="4"/>
                </a:cxn>
                <a:cxn ang="0">
                  <a:pos x="18" y="4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20" h="12">
                  <a:moveTo>
                    <a:pt x="6" y="2"/>
                  </a:moveTo>
                  <a:lnTo>
                    <a:pt x="6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8"/>
                  </a:lnTo>
                  <a:lnTo>
                    <a:pt x="8" y="10"/>
                  </a:lnTo>
                  <a:lnTo>
                    <a:pt x="8" y="10"/>
                  </a:lnTo>
                  <a:lnTo>
                    <a:pt x="14" y="12"/>
                  </a:lnTo>
                  <a:lnTo>
                    <a:pt x="16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4"/>
            <p:cNvSpPr/>
            <p:nvPr/>
          </p:nvSpPr>
          <p:spPr bwMode="auto">
            <a:xfrm>
              <a:off x="5248275" y="260350"/>
              <a:ext cx="41275" cy="15875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2" y="10"/>
                </a:cxn>
                <a:cxn ang="0">
                  <a:pos x="26" y="6"/>
                </a:cxn>
                <a:cxn ang="0">
                  <a:pos x="26" y="6"/>
                </a:cxn>
                <a:cxn ang="0">
                  <a:pos x="26" y="4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6" y="10"/>
                </a:cxn>
                <a:cxn ang="0">
                  <a:pos x="22" y="10"/>
                </a:cxn>
                <a:cxn ang="0">
                  <a:pos x="22" y="10"/>
                </a:cxn>
              </a:cxnLst>
              <a:rect l="0" t="0" r="r" b="b"/>
              <a:pathLst>
                <a:path w="26" h="10">
                  <a:moveTo>
                    <a:pt x="22" y="10"/>
                  </a:moveTo>
                  <a:lnTo>
                    <a:pt x="22" y="10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6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6" y="10"/>
                  </a:lnTo>
                  <a:lnTo>
                    <a:pt x="22" y="10"/>
                  </a:lnTo>
                  <a:lnTo>
                    <a:pt x="22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5"/>
            <p:cNvSpPr/>
            <p:nvPr/>
          </p:nvSpPr>
          <p:spPr bwMode="auto">
            <a:xfrm>
              <a:off x="8277225" y="317500"/>
              <a:ext cx="53975" cy="6350"/>
            </a:xfrm>
            <a:custGeom>
              <a:avLst/>
              <a:gdLst/>
              <a:ahLst/>
              <a:cxnLst>
                <a:cxn ang="0">
                  <a:pos x="34" y="4"/>
                </a:cxn>
                <a:cxn ang="0">
                  <a:pos x="34" y="4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8" y="4"/>
                </a:cxn>
                <a:cxn ang="0">
                  <a:pos x="26" y="4"/>
                </a:cxn>
                <a:cxn ang="0">
                  <a:pos x="34" y="4"/>
                </a:cxn>
                <a:cxn ang="0">
                  <a:pos x="34" y="4"/>
                </a:cxn>
              </a:cxnLst>
              <a:rect l="0" t="0" r="r" b="b"/>
              <a:pathLst>
                <a:path w="34" h="4">
                  <a:moveTo>
                    <a:pt x="34" y="4"/>
                  </a:moveTo>
                  <a:lnTo>
                    <a:pt x="34" y="4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8" y="4"/>
                  </a:lnTo>
                  <a:lnTo>
                    <a:pt x="26" y="4"/>
                  </a:lnTo>
                  <a:lnTo>
                    <a:pt x="34" y="4"/>
                  </a:lnTo>
                  <a:lnTo>
                    <a:pt x="3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6"/>
            <p:cNvSpPr/>
            <p:nvPr/>
          </p:nvSpPr>
          <p:spPr bwMode="auto">
            <a:xfrm>
              <a:off x="5511800" y="434975"/>
              <a:ext cx="25400" cy="15875"/>
            </a:xfrm>
            <a:custGeom>
              <a:avLst/>
              <a:gdLst/>
              <a:ahLst/>
              <a:cxnLst>
                <a:cxn ang="0">
                  <a:pos x="8" y="10"/>
                </a:cxn>
                <a:cxn ang="0">
                  <a:pos x="8" y="10"/>
                </a:cxn>
                <a:cxn ang="0">
                  <a:pos x="12" y="8"/>
                </a:cxn>
                <a:cxn ang="0">
                  <a:pos x="14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8" y="10"/>
                </a:cxn>
                <a:cxn ang="0">
                  <a:pos x="8" y="10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8" y="10"/>
                  </a:lnTo>
                  <a:lnTo>
                    <a:pt x="12" y="8"/>
                  </a:lnTo>
                  <a:lnTo>
                    <a:pt x="14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8"/>
                  </a:lnTo>
                  <a:lnTo>
                    <a:pt x="2" y="10"/>
                  </a:lnTo>
                  <a:lnTo>
                    <a:pt x="8" y="10"/>
                  </a:lnTo>
                  <a:lnTo>
                    <a:pt x="8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7"/>
            <p:cNvSpPr/>
            <p:nvPr/>
          </p:nvSpPr>
          <p:spPr bwMode="auto">
            <a:xfrm>
              <a:off x="8108950" y="996950"/>
              <a:ext cx="25400" cy="22225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14" y="6"/>
                </a:cxn>
                <a:cxn ang="0">
                  <a:pos x="16" y="4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  <a:cxn ang="0">
                  <a:pos x="6" y="8"/>
                </a:cxn>
                <a:cxn ang="0">
                  <a:pos x="10" y="6"/>
                </a:cxn>
                <a:cxn ang="0">
                  <a:pos x="14" y="6"/>
                </a:cxn>
                <a:cxn ang="0">
                  <a:pos x="14" y="6"/>
                </a:cxn>
              </a:cxnLst>
              <a:rect l="0" t="0" r="r" b="b"/>
              <a:pathLst>
                <a:path w="16" h="14">
                  <a:moveTo>
                    <a:pt x="14" y="6"/>
                  </a:moveTo>
                  <a:lnTo>
                    <a:pt x="14" y="6"/>
                  </a:lnTo>
                  <a:lnTo>
                    <a:pt x="16" y="4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8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6" y="8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18"/>
            <p:cNvSpPr/>
            <p:nvPr/>
          </p:nvSpPr>
          <p:spPr bwMode="auto">
            <a:xfrm>
              <a:off x="8229600" y="3206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19"/>
            <p:cNvSpPr/>
            <p:nvPr/>
          </p:nvSpPr>
          <p:spPr bwMode="auto">
            <a:xfrm>
              <a:off x="8229600" y="307975"/>
              <a:ext cx="31750" cy="15875"/>
            </a:xfrm>
            <a:custGeom>
              <a:avLst/>
              <a:gdLst/>
              <a:ahLst/>
              <a:cxnLst>
                <a:cxn ang="0">
                  <a:pos x="18" y="8"/>
                </a:cxn>
                <a:cxn ang="0">
                  <a:pos x="18" y="8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8" y="2"/>
                </a:cxn>
                <a:cxn ang="0">
                  <a:pos x="16" y="2"/>
                </a:cxn>
                <a:cxn ang="0">
                  <a:pos x="16" y="2"/>
                </a:cxn>
                <a:cxn ang="0">
                  <a:pos x="12" y="0"/>
                </a:cxn>
                <a:cxn ang="0">
                  <a:pos x="8" y="2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4" y="10"/>
                </a:cxn>
                <a:cxn ang="0">
                  <a:pos x="8" y="10"/>
                </a:cxn>
                <a:cxn ang="0">
                  <a:pos x="14" y="8"/>
                </a:cxn>
                <a:cxn ang="0">
                  <a:pos x="18" y="8"/>
                </a:cxn>
                <a:cxn ang="0">
                  <a:pos x="18" y="8"/>
                </a:cxn>
              </a:cxnLst>
              <a:rect l="0" t="0" r="r" b="b"/>
              <a:pathLst>
                <a:path w="20" h="10">
                  <a:moveTo>
                    <a:pt x="18" y="8"/>
                  </a:moveTo>
                  <a:lnTo>
                    <a:pt x="18" y="8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8" y="2"/>
                  </a:lnTo>
                  <a:lnTo>
                    <a:pt x="16" y="2"/>
                  </a:lnTo>
                  <a:lnTo>
                    <a:pt x="16" y="2"/>
                  </a:lnTo>
                  <a:lnTo>
                    <a:pt x="12" y="0"/>
                  </a:lnTo>
                  <a:lnTo>
                    <a:pt x="8" y="2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0"/>
                  </a:lnTo>
                  <a:lnTo>
                    <a:pt x="8" y="10"/>
                  </a:lnTo>
                  <a:lnTo>
                    <a:pt x="14" y="8"/>
                  </a:lnTo>
                  <a:lnTo>
                    <a:pt x="18" y="8"/>
                  </a:lnTo>
                  <a:lnTo>
                    <a:pt x="1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20"/>
            <p:cNvSpPr/>
            <p:nvPr/>
          </p:nvSpPr>
          <p:spPr bwMode="auto">
            <a:xfrm>
              <a:off x="4552950" y="600075"/>
              <a:ext cx="2540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10" y="12"/>
                </a:cxn>
                <a:cxn ang="0">
                  <a:pos x="16" y="6"/>
                </a:cxn>
                <a:cxn ang="0">
                  <a:pos x="16" y="6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0" y="4"/>
                </a:cxn>
                <a:cxn ang="0">
                  <a:pos x="6" y="4"/>
                </a:cxn>
                <a:cxn ang="0">
                  <a:pos x="2" y="8"/>
                </a:cxn>
                <a:cxn ang="0">
                  <a:pos x="0" y="12"/>
                </a:cxn>
                <a:cxn ang="0">
                  <a:pos x="0" y="12"/>
                </a:cxn>
              </a:cxnLst>
              <a:rect l="0" t="0" r="r" b="b"/>
              <a:pathLst>
                <a:path w="16" h="12">
                  <a:moveTo>
                    <a:pt x="0" y="12"/>
                  </a:moveTo>
                  <a:lnTo>
                    <a:pt x="0" y="12"/>
                  </a:lnTo>
                  <a:lnTo>
                    <a:pt x="6" y="12"/>
                  </a:lnTo>
                  <a:lnTo>
                    <a:pt x="10" y="12"/>
                  </a:lnTo>
                  <a:lnTo>
                    <a:pt x="16" y="6"/>
                  </a:lnTo>
                  <a:lnTo>
                    <a:pt x="16" y="6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4"/>
                  </a:lnTo>
                  <a:lnTo>
                    <a:pt x="6" y="4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121"/>
            <p:cNvSpPr/>
            <p:nvPr/>
          </p:nvSpPr>
          <p:spPr bwMode="auto">
            <a:xfrm>
              <a:off x="8054975" y="1606550"/>
              <a:ext cx="2857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0" y="6"/>
                </a:cxn>
                <a:cxn ang="0">
                  <a:pos x="18" y="6"/>
                </a:cxn>
                <a:cxn ang="0">
                  <a:pos x="18" y="6"/>
                </a:cxn>
                <a:cxn ang="0">
                  <a:pos x="12" y="2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2" y="2"/>
                  </a:lnTo>
                  <a:lnTo>
                    <a:pt x="8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122"/>
            <p:cNvSpPr/>
            <p:nvPr/>
          </p:nvSpPr>
          <p:spPr bwMode="auto">
            <a:xfrm>
              <a:off x="8207375" y="339725"/>
              <a:ext cx="34925" cy="1270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2" y="8"/>
                </a:cxn>
                <a:cxn ang="0">
                  <a:pos x="22" y="8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22" h="8">
                  <a:moveTo>
                    <a:pt x="0" y="6"/>
                  </a:moveTo>
                  <a:lnTo>
                    <a:pt x="0" y="6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6" y="2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23"/>
            <p:cNvSpPr/>
            <p:nvPr/>
          </p:nvSpPr>
          <p:spPr bwMode="auto">
            <a:xfrm>
              <a:off x="5067300" y="260350"/>
              <a:ext cx="44450" cy="22225"/>
            </a:xfrm>
            <a:custGeom>
              <a:avLst/>
              <a:gdLst/>
              <a:ahLst/>
              <a:cxnLst>
                <a:cxn ang="0">
                  <a:pos x="20" y="10"/>
                </a:cxn>
                <a:cxn ang="0">
                  <a:pos x="20" y="10"/>
                </a:cxn>
                <a:cxn ang="0">
                  <a:pos x="22" y="8"/>
                </a:cxn>
                <a:cxn ang="0">
                  <a:pos x="24" y="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2" y="6"/>
                </a:cxn>
                <a:cxn ang="0">
                  <a:pos x="18" y="6"/>
                </a:cxn>
                <a:cxn ang="0">
                  <a:pos x="1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20" y="4"/>
                </a:cxn>
                <a:cxn ang="0">
                  <a:pos x="24" y="4"/>
                </a:cxn>
                <a:cxn ang="0">
                  <a:pos x="28" y="2"/>
                </a:cxn>
                <a:cxn ang="0">
                  <a:pos x="28" y="2"/>
                </a:cxn>
                <a:cxn ang="0">
                  <a:pos x="20" y="0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8" y="2"/>
                </a:cxn>
                <a:cxn ang="0">
                  <a:pos x="8" y="4"/>
                </a:cxn>
                <a:cxn ang="0">
                  <a:pos x="8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2" y="8"/>
                </a:cxn>
                <a:cxn ang="0">
                  <a:pos x="0" y="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2" y="14"/>
                </a:cxn>
                <a:cxn ang="0">
                  <a:pos x="8" y="14"/>
                </a:cxn>
                <a:cxn ang="0">
                  <a:pos x="16" y="14"/>
                </a:cxn>
                <a:cxn ang="0">
                  <a:pos x="20" y="10"/>
                </a:cxn>
                <a:cxn ang="0">
                  <a:pos x="20" y="10"/>
                </a:cxn>
              </a:cxnLst>
              <a:rect l="0" t="0" r="r" b="b"/>
              <a:pathLst>
                <a:path w="28" h="14">
                  <a:moveTo>
                    <a:pt x="20" y="10"/>
                  </a:moveTo>
                  <a:lnTo>
                    <a:pt x="20" y="10"/>
                  </a:lnTo>
                  <a:lnTo>
                    <a:pt x="22" y="8"/>
                  </a:lnTo>
                  <a:lnTo>
                    <a:pt x="24" y="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2" y="6"/>
                  </a:lnTo>
                  <a:lnTo>
                    <a:pt x="18" y="6"/>
                  </a:lnTo>
                  <a:lnTo>
                    <a:pt x="1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20" y="4"/>
                  </a:lnTo>
                  <a:lnTo>
                    <a:pt x="24" y="4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0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8" y="2"/>
                  </a:lnTo>
                  <a:lnTo>
                    <a:pt x="8" y="4"/>
                  </a:lnTo>
                  <a:lnTo>
                    <a:pt x="8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2" y="8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8" y="14"/>
                  </a:lnTo>
                  <a:lnTo>
                    <a:pt x="16" y="14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4"/>
            <p:cNvSpPr/>
            <p:nvPr/>
          </p:nvSpPr>
          <p:spPr bwMode="auto">
            <a:xfrm>
              <a:off x="8007350" y="1352550"/>
              <a:ext cx="15875" cy="38100"/>
            </a:xfrm>
            <a:custGeom>
              <a:avLst/>
              <a:gdLst/>
              <a:ahLst/>
              <a:cxnLst>
                <a:cxn ang="0">
                  <a:pos x="6" y="24"/>
                </a:cxn>
                <a:cxn ang="0">
                  <a:pos x="6" y="24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10" y="12"/>
                </a:cxn>
                <a:cxn ang="0">
                  <a:pos x="10" y="8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2" y="4"/>
                </a:cxn>
                <a:cxn ang="0">
                  <a:pos x="2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6" y="24"/>
                </a:cxn>
              </a:cxnLst>
              <a:rect l="0" t="0" r="r" b="b"/>
              <a:pathLst>
                <a:path w="10" h="24">
                  <a:moveTo>
                    <a:pt x="6" y="24"/>
                  </a:moveTo>
                  <a:lnTo>
                    <a:pt x="6" y="24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10" y="12"/>
                  </a:lnTo>
                  <a:lnTo>
                    <a:pt x="10" y="8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4"/>
                  </a:lnTo>
                  <a:lnTo>
                    <a:pt x="2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0" y="16"/>
                  </a:lnTo>
                  <a:lnTo>
                    <a:pt x="2" y="18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6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25"/>
            <p:cNvSpPr/>
            <p:nvPr/>
          </p:nvSpPr>
          <p:spPr bwMode="auto">
            <a:xfrm>
              <a:off x="5016500" y="292100"/>
              <a:ext cx="142875" cy="41275"/>
            </a:xfrm>
            <a:custGeom>
              <a:avLst/>
              <a:gdLst/>
              <a:ahLst/>
              <a:cxnLst>
                <a:cxn ang="0">
                  <a:pos x="4" y="10"/>
                </a:cxn>
                <a:cxn ang="0">
                  <a:pos x="4" y="10"/>
                </a:cxn>
                <a:cxn ang="0">
                  <a:pos x="0" y="12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8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6" y="18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20" y="16"/>
                </a:cxn>
                <a:cxn ang="0">
                  <a:pos x="24" y="16"/>
                </a:cxn>
                <a:cxn ang="0">
                  <a:pos x="30" y="18"/>
                </a:cxn>
                <a:cxn ang="0">
                  <a:pos x="30" y="18"/>
                </a:cxn>
                <a:cxn ang="0">
                  <a:pos x="30" y="20"/>
                </a:cxn>
                <a:cxn ang="0">
                  <a:pos x="30" y="20"/>
                </a:cxn>
                <a:cxn ang="0">
                  <a:pos x="28" y="20"/>
                </a:cxn>
                <a:cxn ang="0">
                  <a:pos x="24" y="22"/>
                </a:cxn>
                <a:cxn ang="0">
                  <a:pos x="24" y="22"/>
                </a:cxn>
                <a:cxn ang="0">
                  <a:pos x="28" y="24"/>
                </a:cxn>
                <a:cxn ang="0">
                  <a:pos x="34" y="26"/>
                </a:cxn>
                <a:cxn ang="0">
                  <a:pos x="44" y="24"/>
                </a:cxn>
                <a:cxn ang="0">
                  <a:pos x="44" y="24"/>
                </a:cxn>
                <a:cxn ang="0">
                  <a:pos x="62" y="20"/>
                </a:cxn>
                <a:cxn ang="0">
                  <a:pos x="70" y="18"/>
                </a:cxn>
                <a:cxn ang="0">
                  <a:pos x="80" y="18"/>
                </a:cxn>
                <a:cxn ang="0">
                  <a:pos x="80" y="18"/>
                </a:cxn>
                <a:cxn ang="0">
                  <a:pos x="86" y="18"/>
                </a:cxn>
                <a:cxn ang="0">
                  <a:pos x="90" y="14"/>
                </a:cxn>
                <a:cxn ang="0">
                  <a:pos x="90" y="14"/>
                </a:cxn>
                <a:cxn ang="0">
                  <a:pos x="90" y="10"/>
                </a:cxn>
                <a:cxn ang="0">
                  <a:pos x="88" y="10"/>
                </a:cxn>
                <a:cxn ang="0">
                  <a:pos x="88" y="10"/>
                </a:cxn>
                <a:cxn ang="0">
                  <a:pos x="80" y="10"/>
                </a:cxn>
                <a:cxn ang="0">
                  <a:pos x="74" y="10"/>
                </a:cxn>
                <a:cxn ang="0">
                  <a:pos x="68" y="6"/>
                </a:cxn>
                <a:cxn ang="0">
                  <a:pos x="62" y="0"/>
                </a:cxn>
                <a:cxn ang="0">
                  <a:pos x="62" y="0"/>
                </a:cxn>
                <a:cxn ang="0">
                  <a:pos x="60" y="2"/>
                </a:cxn>
                <a:cxn ang="0">
                  <a:pos x="60" y="2"/>
                </a:cxn>
                <a:cxn ang="0">
                  <a:pos x="58" y="2"/>
                </a:cxn>
                <a:cxn ang="0">
                  <a:pos x="56" y="4"/>
                </a:cxn>
                <a:cxn ang="0">
                  <a:pos x="58" y="8"/>
                </a:cxn>
                <a:cxn ang="0">
                  <a:pos x="62" y="10"/>
                </a:cxn>
                <a:cxn ang="0">
                  <a:pos x="62" y="12"/>
                </a:cxn>
                <a:cxn ang="0">
                  <a:pos x="62" y="14"/>
                </a:cxn>
                <a:cxn ang="0">
                  <a:pos x="62" y="14"/>
                </a:cxn>
                <a:cxn ang="0">
                  <a:pos x="48" y="12"/>
                </a:cxn>
                <a:cxn ang="0">
                  <a:pos x="36" y="8"/>
                </a:cxn>
                <a:cxn ang="0">
                  <a:pos x="36" y="8"/>
                </a:cxn>
                <a:cxn ang="0">
                  <a:pos x="34" y="6"/>
                </a:cxn>
                <a:cxn ang="0">
                  <a:pos x="30" y="6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4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8" y="6"/>
                </a:cxn>
                <a:cxn ang="0">
                  <a:pos x="6" y="8"/>
                </a:cxn>
                <a:cxn ang="0">
                  <a:pos x="4" y="10"/>
                </a:cxn>
                <a:cxn ang="0">
                  <a:pos x="4" y="10"/>
                </a:cxn>
              </a:cxnLst>
              <a:rect l="0" t="0" r="r" b="b"/>
              <a:pathLst>
                <a:path w="90" h="26">
                  <a:moveTo>
                    <a:pt x="4" y="10"/>
                  </a:moveTo>
                  <a:lnTo>
                    <a:pt x="4" y="10"/>
                  </a:lnTo>
                  <a:lnTo>
                    <a:pt x="0" y="12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8" y="24"/>
                  </a:lnTo>
                  <a:lnTo>
                    <a:pt x="34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62" y="20"/>
                  </a:lnTo>
                  <a:lnTo>
                    <a:pt x="70" y="18"/>
                  </a:lnTo>
                  <a:lnTo>
                    <a:pt x="80" y="18"/>
                  </a:lnTo>
                  <a:lnTo>
                    <a:pt x="80" y="18"/>
                  </a:lnTo>
                  <a:lnTo>
                    <a:pt x="86" y="1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0" y="10"/>
                  </a:lnTo>
                  <a:lnTo>
                    <a:pt x="88" y="10"/>
                  </a:lnTo>
                  <a:lnTo>
                    <a:pt x="88" y="10"/>
                  </a:lnTo>
                  <a:lnTo>
                    <a:pt x="80" y="10"/>
                  </a:lnTo>
                  <a:lnTo>
                    <a:pt x="74" y="10"/>
                  </a:lnTo>
                  <a:lnTo>
                    <a:pt x="68" y="6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8" y="2"/>
                  </a:lnTo>
                  <a:lnTo>
                    <a:pt x="56" y="4"/>
                  </a:lnTo>
                  <a:lnTo>
                    <a:pt x="58" y="8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4"/>
                  </a:lnTo>
                  <a:lnTo>
                    <a:pt x="62" y="14"/>
                  </a:lnTo>
                  <a:lnTo>
                    <a:pt x="48" y="1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0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8" y="6"/>
                  </a:lnTo>
                  <a:lnTo>
                    <a:pt x="6" y="8"/>
                  </a:lnTo>
                  <a:lnTo>
                    <a:pt x="4" y="10"/>
                  </a:lnTo>
                  <a:lnTo>
                    <a:pt x="4" y="1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26"/>
            <p:cNvSpPr/>
            <p:nvPr/>
          </p:nvSpPr>
          <p:spPr bwMode="auto">
            <a:xfrm>
              <a:off x="7064375" y="412750"/>
              <a:ext cx="25400" cy="12700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6" y="8"/>
                </a:cxn>
                <a:cxn ang="0">
                  <a:pos x="8" y="8"/>
                </a:cxn>
                <a:cxn ang="0">
                  <a:pos x="16" y="4"/>
                </a:cxn>
                <a:cxn ang="0">
                  <a:pos x="16" y="4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16" h="8">
                  <a:moveTo>
                    <a:pt x="2" y="6"/>
                  </a:moveTo>
                  <a:lnTo>
                    <a:pt x="2" y="6"/>
                  </a:lnTo>
                  <a:lnTo>
                    <a:pt x="6" y="8"/>
                  </a:lnTo>
                  <a:lnTo>
                    <a:pt x="8" y="8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7"/>
            <p:cNvSpPr/>
            <p:nvPr/>
          </p:nvSpPr>
          <p:spPr bwMode="auto">
            <a:xfrm>
              <a:off x="8045450" y="1530350"/>
              <a:ext cx="9525" cy="38100"/>
            </a:xfrm>
            <a:custGeom>
              <a:avLst/>
              <a:gdLst/>
              <a:ahLst/>
              <a:cxnLst>
                <a:cxn ang="0">
                  <a:pos x="2" y="14"/>
                </a:cxn>
                <a:cxn ang="0">
                  <a:pos x="2" y="14"/>
                </a:cxn>
                <a:cxn ang="0">
                  <a:pos x="2" y="18"/>
                </a:cxn>
                <a:cxn ang="0">
                  <a:pos x="2" y="22"/>
                </a:cxn>
                <a:cxn ang="0">
                  <a:pos x="4" y="24"/>
                </a:cxn>
                <a:cxn ang="0">
                  <a:pos x="4" y="24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8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10"/>
                </a:cxn>
                <a:cxn ang="0">
                  <a:pos x="2" y="14"/>
                </a:cxn>
                <a:cxn ang="0">
                  <a:pos x="2" y="14"/>
                </a:cxn>
              </a:cxnLst>
              <a:rect l="0" t="0" r="r" b="b"/>
              <a:pathLst>
                <a:path w="6" h="24">
                  <a:moveTo>
                    <a:pt x="2" y="14"/>
                  </a:moveTo>
                  <a:lnTo>
                    <a:pt x="2" y="14"/>
                  </a:lnTo>
                  <a:lnTo>
                    <a:pt x="2" y="18"/>
                  </a:lnTo>
                  <a:lnTo>
                    <a:pt x="2" y="22"/>
                  </a:lnTo>
                  <a:lnTo>
                    <a:pt x="4" y="24"/>
                  </a:lnTo>
                  <a:lnTo>
                    <a:pt x="4" y="24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8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28"/>
            <p:cNvSpPr/>
            <p:nvPr/>
          </p:nvSpPr>
          <p:spPr bwMode="auto">
            <a:xfrm>
              <a:off x="5429250" y="520700"/>
              <a:ext cx="19050" cy="12700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8" y="0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12" y="2"/>
                </a:cxn>
                <a:cxn ang="0">
                  <a:pos x="12" y="2"/>
                </a:cxn>
                <a:cxn ang="0">
                  <a:pos x="10" y="2"/>
                </a:cxn>
                <a:cxn ang="0">
                  <a:pos x="8" y="0"/>
                </a:cxn>
                <a:cxn ang="0">
                  <a:pos x="8" y="0"/>
                </a:cxn>
              </a:cxnLst>
              <a:rect l="0" t="0" r="r" b="b"/>
              <a:pathLst>
                <a:path w="12" h="8">
                  <a:moveTo>
                    <a:pt x="8" y="0"/>
                  </a:move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6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0" y="2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29"/>
            <p:cNvSpPr/>
            <p:nvPr/>
          </p:nvSpPr>
          <p:spPr bwMode="auto">
            <a:xfrm>
              <a:off x="6870700" y="977900"/>
              <a:ext cx="19050" cy="9525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6" y="6"/>
                </a:cxn>
                <a:cxn ang="0">
                  <a:pos x="12" y="0"/>
                </a:cxn>
                <a:cxn ang="0">
                  <a:pos x="12" y="0"/>
                </a:cxn>
              </a:cxnLst>
              <a:rect l="0" t="0" r="r" b="b"/>
              <a:pathLst>
                <a:path w="12" h="6">
                  <a:moveTo>
                    <a:pt x="12" y="0"/>
                  </a:move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4" y="6"/>
                  </a:lnTo>
                  <a:lnTo>
                    <a:pt x="6" y="6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30"/>
            <p:cNvSpPr/>
            <p:nvPr/>
          </p:nvSpPr>
          <p:spPr bwMode="auto">
            <a:xfrm>
              <a:off x="5499100" y="1254125"/>
              <a:ext cx="22225" cy="127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6"/>
                </a:cxn>
                <a:cxn ang="0">
                  <a:pos x="8" y="8"/>
                </a:cxn>
                <a:cxn ang="0">
                  <a:pos x="14" y="6"/>
                </a:cxn>
                <a:cxn ang="0">
                  <a:pos x="14" y="6"/>
                </a:cxn>
                <a:cxn ang="0">
                  <a:pos x="8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14" h="8">
                  <a:moveTo>
                    <a:pt x="2" y="0"/>
                  </a:moveTo>
                  <a:lnTo>
                    <a:pt x="2" y="0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6"/>
                  </a:lnTo>
                  <a:lnTo>
                    <a:pt x="8" y="8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8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31"/>
            <p:cNvSpPr/>
            <p:nvPr/>
          </p:nvSpPr>
          <p:spPr bwMode="auto">
            <a:xfrm>
              <a:off x="5711825" y="781050"/>
              <a:ext cx="9525" cy="22225"/>
            </a:xfrm>
            <a:custGeom>
              <a:avLst/>
              <a:gdLst/>
              <a:ahLst/>
              <a:cxnLst>
                <a:cxn ang="0">
                  <a:pos x="4" y="14"/>
                </a:cxn>
                <a:cxn ang="0">
                  <a:pos x="4" y="14"/>
                </a:cxn>
                <a:cxn ang="0">
                  <a:pos x="6" y="10"/>
                </a:cxn>
                <a:cxn ang="0">
                  <a:pos x="6" y="8"/>
                </a:cxn>
                <a:cxn ang="0">
                  <a:pos x="6" y="4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8"/>
                </a:cxn>
                <a:cxn ang="0">
                  <a:pos x="0" y="10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14"/>
                </a:cxn>
                <a:cxn ang="0">
                  <a:pos x="4" y="14"/>
                </a:cxn>
              </a:cxnLst>
              <a:rect l="0" t="0" r="r" b="b"/>
              <a:pathLst>
                <a:path w="6" h="14">
                  <a:moveTo>
                    <a:pt x="4" y="14"/>
                  </a:moveTo>
                  <a:lnTo>
                    <a:pt x="4" y="14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4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14"/>
                  </a:lnTo>
                  <a:lnTo>
                    <a:pt x="4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32"/>
            <p:cNvSpPr/>
            <p:nvPr/>
          </p:nvSpPr>
          <p:spPr bwMode="auto">
            <a:xfrm>
              <a:off x="5797550" y="774700"/>
              <a:ext cx="15875" cy="12700"/>
            </a:xfrm>
            <a:custGeom>
              <a:avLst/>
              <a:gdLst/>
              <a:ahLst/>
              <a:cxnLst>
                <a:cxn ang="0">
                  <a:pos x="8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10" h="8">
                  <a:moveTo>
                    <a:pt x="8" y="8"/>
                  </a:moveTo>
                  <a:lnTo>
                    <a:pt x="8" y="8"/>
                  </a:lnTo>
                  <a:lnTo>
                    <a:pt x="8" y="6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33"/>
            <p:cNvSpPr/>
            <p:nvPr/>
          </p:nvSpPr>
          <p:spPr bwMode="auto">
            <a:xfrm>
              <a:off x="5556250" y="225107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34"/>
            <p:cNvSpPr/>
            <p:nvPr/>
          </p:nvSpPr>
          <p:spPr bwMode="auto">
            <a:xfrm>
              <a:off x="5549900" y="2251075"/>
              <a:ext cx="6350" cy="22225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14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14"/>
                </a:cxn>
                <a:cxn ang="0">
                  <a:pos x="0" y="14"/>
                </a:cxn>
              </a:cxnLst>
              <a:rect l="0" t="0" r="r" b="b"/>
              <a:pathLst>
                <a:path w="4" h="14">
                  <a:moveTo>
                    <a:pt x="0" y="14"/>
                  </a:moveTo>
                  <a:lnTo>
                    <a:pt x="0" y="14"/>
                  </a:lnTo>
                  <a:lnTo>
                    <a:pt x="2" y="10"/>
                  </a:lnTo>
                  <a:lnTo>
                    <a:pt x="4" y="8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135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136"/>
            <p:cNvSpPr/>
            <p:nvPr/>
          </p:nvSpPr>
          <p:spPr bwMode="auto">
            <a:xfrm>
              <a:off x="7978775" y="1368425"/>
              <a:ext cx="12700" cy="15875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2" y="10"/>
                </a:cxn>
                <a:cxn ang="0">
                  <a:pos x="4" y="8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8" h="10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2" y="10"/>
                  </a:lnTo>
                  <a:lnTo>
                    <a:pt x="4" y="8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7"/>
            <p:cNvSpPr/>
            <p:nvPr/>
          </p:nvSpPr>
          <p:spPr bwMode="auto">
            <a:xfrm>
              <a:off x="6607175" y="638175"/>
              <a:ext cx="15875" cy="1270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1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10" y="0"/>
                </a:cxn>
                <a:cxn ang="0">
                  <a:pos x="10" y="0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8"/>
                  </a:lnTo>
                  <a:lnTo>
                    <a:pt x="8" y="6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138"/>
            <p:cNvSpPr/>
            <p:nvPr/>
          </p:nvSpPr>
          <p:spPr bwMode="auto">
            <a:xfrm>
              <a:off x="7194550" y="400050"/>
              <a:ext cx="19050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4"/>
                </a:cxn>
                <a:cxn ang="0">
                  <a:pos x="6" y="4"/>
                </a:cxn>
                <a:cxn ang="0">
                  <a:pos x="10" y="6"/>
                </a:cxn>
                <a:cxn ang="0">
                  <a:pos x="12" y="8"/>
                </a:cxn>
                <a:cxn ang="0">
                  <a:pos x="12" y="8"/>
                </a:cxn>
                <a:cxn ang="0">
                  <a:pos x="10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8">
                  <a:moveTo>
                    <a:pt x="0" y="0"/>
                  </a:moveTo>
                  <a:lnTo>
                    <a:pt x="0" y="0"/>
                  </a:lnTo>
                  <a:lnTo>
                    <a:pt x="2" y="4"/>
                  </a:lnTo>
                  <a:lnTo>
                    <a:pt x="6" y="4"/>
                  </a:lnTo>
                  <a:lnTo>
                    <a:pt x="10" y="6"/>
                  </a:lnTo>
                  <a:lnTo>
                    <a:pt x="12" y="8"/>
                  </a:lnTo>
                  <a:lnTo>
                    <a:pt x="12" y="8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139"/>
            <p:cNvSpPr/>
            <p:nvPr/>
          </p:nvSpPr>
          <p:spPr bwMode="auto">
            <a:xfrm>
              <a:off x="7213600" y="4127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140"/>
            <p:cNvSpPr/>
            <p:nvPr/>
          </p:nvSpPr>
          <p:spPr bwMode="auto">
            <a:xfrm>
              <a:off x="4816475" y="669925"/>
              <a:ext cx="15875" cy="12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4" y="4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10" y="4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0" h="8">
                  <a:moveTo>
                    <a:pt x="0" y="0"/>
                  </a:moveTo>
                  <a:lnTo>
                    <a:pt x="0" y="0"/>
                  </a:lnTo>
                  <a:lnTo>
                    <a:pt x="4" y="4"/>
                  </a:lnTo>
                  <a:lnTo>
                    <a:pt x="8" y="8"/>
                  </a:lnTo>
                  <a:lnTo>
                    <a:pt x="8" y="8"/>
                  </a:lnTo>
                  <a:lnTo>
                    <a:pt x="10" y="4"/>
                  </a:lnTo>
                  <a:lnTo>
                    <a:pt x="10" y="0"/>
                  </a:lnTo>
                  <a:lnTo>
                    <a:pt x="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141"/>
            <p:cNvSpPr/>
            <p:nvPr/>
          </p:nvSpPr>
          <p:spPr bwMode="auto">
            <a:xfrm>
              <a:off x="8308975" y="1641475"/>
              <a:ext cx="41275" cy="22225"/>
            </a:xfrm>
            <a:custGeom>
              <a:avLst/>
              <a:gdLst/>
              <a:ahLst/>
              <a:cxnLst>
                <a:cxn ang="0">
                  <a:pos x="14" y="12"/>
                </a:cxn>
                <a:cxn ang="0">
                  <a:pos x="14" y="12"/>
                </a:cxn>
                <a:cxn ang="0">
                  <a:pos x="18" y="12"/>
                </a:cxn>
                <a:cxn ang="0">
                  <a:pos x="20" y="10"/>
                </a:cxn>
                <a:cxn ang="0">
                  <a:pos x="20" y="10"/>
                </a:cxn>
                <a:cxn ang="0">
                  <a:pos x="24" y="6"/>
                </a:cxn>
                <a:cxn ang="0">
                  <a:pos x="26" y="4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22" y="0"/>
                </a:cxn>
                <a:cxn ang="0">
                  <a:pos x="20" y="0"/>
                </a:cxn>
                <a:cxn ang="0">
                  <a:pos x="20" y="4"/>
                </a:cxn>
                <a:cxn ang="0">
                  <a:pos x="20" y="4"/>
                </a:cxn>
                <a:cxn ang="0">
                  <a:pos x="16" y="6"/>
                </a:cxn>
                <a:cxn ang="0">
                  <a:pos x="14" y="6"/>
                </a:cxn>
                <a:cxn ang="0">
                  <a:pos x="12" y="6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4" y="8"/>
                </a:cxn>
                <a:cxn ang="0">
                  <a:pos x="2" y="8"/>
                </a:cxn>
                <a:cxn ang="0">
                  <a:pos x="0" y="10"/>
                </a:cxn>
                <a:cxn ang="0">
                  <a:pos x="0" y="10"/>
                </a:cxn>
                <a:cxn ang="0">
                  <a:pos x="4" y="12"/>
                </a:cxn>
                <a:cxn ang="0">
                  <a:pos x="6" y="14"/>
                </a:cxn>
                <a:cxn ang="0">
                  <a:pos x="14" y="12"/>
                </a:cxn>
                <a:cxn ang="0">
                  <a:pos x="14" y="12"/>
                </a:cxn>
              </a:cxnLst>
              <a:rect l="0" t="0" r="r" b="b"/>
              <a:pathLst>
                <a:path w="26" h="14">
                  <a:moveTo>
                    <a:pt x="14" y="12"/>
                  </a:moveTo>
                  <a:lnTo>
                    <a:pt x="14" y="12"/>
                  </a:lnTo>
                  <a:lnTo>
                    <a:pt x="18" y="1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2" y="0"/>
                  </a:lnTo>
                  <a:lnTo>
                    <a:pt x="20" y="0"/>
                  </a:lnTo>
                  <a:lnTo>
                    <a:pt x="20" y="4"/>
                  </a:lnTo>
                  <a:lnTo>
                    <a:pt x="20" y="4"/>
                  </a:lnTo>
                  <a:lnTo>
                    <a:pt x="16" y="6"/>
                  </a:lnTo>
                  <a:lnTo>
                    <a:pt x="14" y="6"/>
                  </a:lnTo>
                  <a:lnTo>
                    <a:pt x="12" y="6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8"/>
                  </a:lnTo>
                  <a:lnTo>
                    <a:pt x="2" y="8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2"/>
                  </a:lnTo>
                  <a:lnTo>
                    <a:pt x="6" y="14"/>
                  </a:ln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42"/>
            <p:cNvSpPr/>
            <p:nvPr/>
          </p:nvSpPr>
          <p:spPr bwMode="auto">
            <a:xfrm>
              <a:off x="4791075" y="609600"/>
              <a:ext cx="12700" cy="19050"/>
            </a:xfrm>
            <a:custGeom>
              <a:avLst/>
              <a:gdLst/>
              <a:ahLst/>
              <a:cxnLst>
                <a:cxn ang="0">
                  <a:pos x="6" y="4"/>
                </a:cxn>
                <a:cxn ang="0">
                  <a:pos x="6" y="4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8"/>
                </a:cxn>
                <a:cxn ang="0">
                  <a:pos x="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6"/>
                </a:cxn>
                <a:cxn ang="0">
                  <a:pos x="8" y="6"/>
                </a:cxn>
                <a:cxn ang="0">
                  <a:pos x="6" y="4"/>
                </a:cxn>
                <a:cxn ang="0">
                  <a:pos x="6" y="4"/>
                </a:cxn>
              </a:cxnLst>
              <a:rect l="0" t="0" r="r" b="b"/>
              <a:pathLst>
                <a:path w="8" h="12">
                  <a:moveTo>
                    <a:pt x="6" y="4"/>
                  </a:moveTo>
                  <a:lnTo>
                    <a:pt x="6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6"/>
                  </a:lnTo>
                  <a:lnTo>
                    <a:pt x="8" y="6"/>
                  </a:lnTo>
                  <a:lnTo>
                    <a:pt x="6" y="4"/>
                  </a:lnTo>
                  <a:lnTo>
                    <a:pt x="6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43"/>
            <p:cNvSpPr/>
            <p:nvPr/>
          </p:nvSpPr>
          <p:spPr bwMode="auto">
            <a:xfrm>
              <a:off x="6394450" y="593725"/>
              <a:ext cx="92075" cy="136525"/>
            </a:xfrm>
            <a:custGeom>
              <a:avLst/>
              <a:gdLst/>
              <a:ahLst/>
              <a:cxnLst>
                <a:cxn ang="0">
                  <a:pos x="2" y="32"/>
                </a:cxn>
                <a:cxn ang="0">
                  <a:pos x="6" y="30"/>
                </a:cxn>
                <a:cxn ang="0">
                  <a:pos x="6" y="26"/>
                </a:cxn>
                <a:cxn ang="0">
                  <a:pos x="8" y="28"/>
                </a:cxn>
                <a:cxn ang="0">
                  <a:pos x="12" y="38"/>
                </a:cxn>
                <a:cxn ang="0">
                  <a:pos x="18" y="38"/>
                </a:cxn>
                <a:cxn ang="0">
                  <a:pos x="22" y="50"/>
                </a:cxn>
                <a:cxn ang="0">
                  <a:pos x="22" y="54"/>
                </a:cxn>
                <a:cxn ang="0">
                  <a:pos x="16" y="56"/>
                </a:cxn>
                <a:cxn ang="0">
                  <a:pos x="12" y="56"/>
                </a:cxn>
                <a:cxn ang="0">
                  <a:pos x="12" y="58"/>
                </a:cxn>
                <a:cxn ang="0">
                  <a:pos x="14" y="66"/>
                </a:cxn>
                <a:cxn ang="0">
                  <a:pos x="8" y="70"/>
                </a:cxn>
                <a:cxn ang="0">
                  <a:pos x="16" y="72"/>
                </a:cxn>
                <a:cxn ang="0">
                  <a:pos x="26" y="74"/>
                </a:cxn>
                <a:cxn ang="0">
                  <a:pos x="14" y="78"/>
                </a:cxn>
                <a:cxn ang="0">
                  <a:pos x="8" y="86"/>
                </a:cxn>
                <a:cxn ang="0">
                  <a:pos x="30" y="82"/>
                </a:cxn>
                <a:cxn ang="0">
                  <a:pos x="50" y="78"/>
                </a:cxn>
                <a:cxn ang="0">
                  <a:pos x="56" y="72"/>
                </a:cxn>
                <a:cxn ang="0">
                  <a:pos x="58" y="62"/>
                </a:cxn>
                <a:cxn ang="0">
                  <a:pos x="54" y="58"/>
                </a:cxn>
                <a:cxn ang="0">
                  <a:pos x="50" y="60"/>
                </a:cxn>
                <a:cxn ang="0">
                  <a:pos x="46" y="52"/>
                </a:cxn>
                <a:cxn ang="0">
                  <a:pos x="38" y="40"/>
                </a:cxn>
                <a:cxn ang="0">
                  <a:pos x="28" y="28"/>
                </a:cxn>
                <a:cxn ang="0">
                  <a:pos x="24" y="20"/>
                </a:cxn>
                <a:cxn ang="0">
                  <a:pos x="28" y="16"/>
                </a:cxn>
                <a:cxn ang="0">
                  <a:pos x="30" y="1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6" y="10"/>
                </a:cxn>
                <a:cxn ang="0">
                  <a:pos x="16" y="6"/>
                </a:cxn>
                <a:cxn ang="0">
                  <a:pos x="20" y="2"/>
                </a:cxn>
                <a:cxn ang="0">
                  <a:pos x="10" y="2"/>
                </a:cxn>
                <a:cxn ang="0">
                  <a:pos x="4" y="4"/>
                </a:cxn>
                <a:cxn ang="0">
                  <a:pos x="0" y="18"/>
                </a:cxn>
                <a:cxn ang="0">
                  <a:pos x="0" y="28"/>
                </a:cxn>
                <a:cxn ang="0">
                  <a:pos x="0" y="30"/>
                </a:cxn>
                <a:cxn ang="0">
                  <a:pos x="2" y="32"/>
                </a:cxn>
              </a:cxnLst>
              <a:rect l="0" t="0" r="r" b="b"/>
              <a:pathLst>
                <a:path w="58" h="86">
                  <a:moveTo>
                    <a:pt x="2" y="32"/>
                  </a:moveTo>
                  <a:lnTo>
                    <a:pt x="2" y="32"/>
                  </a:lnTo>
                  <a:lnTo>
                    <a:pt x="4" y="32"/>
                  </a:lnTo>
                  <a:lnTo>
                    <a:pt x="6" y="30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8" y="28"/>
                  </a:lnTo>
                  <a:lnTo>
                    <a:pt x="8" y="28"/>
                  </a:lnTo>
                  <a:lnTo>
                    <a:pt x="8" y="36"/>
                  </a:lnTo>
                  <a:lnTo>
                    <a:pt x="12" y="38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20" y="42"/>
                  </a:lnTo>
                  <a:lnTo>
                    <a:pt x="22" y="50"/>
                  </a:lnTo>
                  <a:lnTo>
                    <a:pt x="22" y="50"/>
                  </a:lnTo>
                  <a:lnTo>
                    <a:pt x="22" y="54"/>
                  </a:lnTo>
                  <a:lnTo>
                    <a:pt x="16" y="56"/>
                  </a:lnTo>
                  <a:lnTo>
                    <a:pt x="16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8"/>
                  </a:lnTo>
                  <a:lnTo>
                    <a:pt x="12" y="58"/>
                  </a:lnTo>
                  <a:lnTo>
                    <a:pt x="14" y="62"/>
                  </a:lnTo>
                  <a:lnTo>
                    <a:pt x="14" y="66"/>
                  </a:lnTo>
                  <a:lnTo>
                    <a:pt x="10" y="68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6" y="72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0" y="76"/>
                  </a:lnTo>
                  <a:lnTo>
                    <a:pt x="14" y="78"/>
                  </a:lnTo>
                  <a:lnTo>
                    <a:pt x="10" y="80"/>
                  </a:lnTo>
                  <a:lnTo>
                    <a:pt x="8" y="86"/>
                  </a:lnTo>
                  <a:lnTo>
                    <a:pt x="8" y="86"/>
                  </a:lnTo>
                  <a:lnTo>
                    <a:pt x="30" y="82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6" y="7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56" y="60"/>
                  </a:lnTo>
                  <a:lnTo>
                    <a:pt x="54" y="58"/>
                  </a:lnTo>
                  <a:lnTo>
                    <a:pt x="54" y="58"/>
                  </a:lnTo>
                  <a:lnTo>
                    <a:pt x="50" y="60"/>
                  </a:lnTo>
                  <a:lnTo>
                    <a:pt x="48" y="58"/>
                  </a:lnTo>
                  <a:lnTo>
                    <a:pt x="46" y="52"/>
                  </a:lnTo>
                  <a:lnTo>
                    <a:pt x="46" y="52"/>
                  </a:lnTo>
                  <a:lnTo>
                    <a:pt x="38" y="40"/>
                  </a:lnTo>
                  <a:lnTo>
                    <a:pt x="28" y="28"/>
                  </a:lnTo>
                  <a:lnTo>
                    <a:pt x="28" y="28"/>
                  </a:lnTo>
                  <a:lnTo>
                    <a:pt x="26" y="24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30" y="14"/>
                  </a:lnTo>
                  <a:lnTo>
                    <a:pt x="30" y="12"/>
                  </a:lnTo>
                  <a:lnTo>
                    <a:pt x="30" y="12"/>
                  </a:lnTo>
                  <a:lnTo>
                    <a:pt x="28" y="10"/>
                  </a:lnTo>
                  <a:lnTo>
                    <a:pt x="26" y="8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16" y="10"/>
                  </a:lnTo>
                  <a:lnTo>
                    <a:pt x="16" y="8"/>
                  </a:lnTo>
                  <a:lnTo>
                    <a:pt x="16" y="6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8" y="2"/>
                  </a:lnTo>
                  <a:lnTo>
                    <a:pt x="4" y="4"/>
                  </a:lnTo>
                  <a:lnTo>
                    <a:pt x="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2"/>
                  </a:lnTo>
                  <a:lnTo>
                    <a:pt x="2" y="3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44"/>
            <p:cNvSpPr/>
            <p:nvPr/>
          </p:nvSpPr>
          <p:spPr bwMode="auto">
            <a:xfrm>
              <a:off x="7950200" y="1698625"/>
              <a:ext cx="22225" cy="6350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8" y="4"/>
                </a:cxn>
                <a:cxn ang="0">
                  <a:pos x="10" y="4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14" h="4">
                  <a:moveTo>
                    <a:pt x="14" y="4"/>
                  </a:moveTo>
                  <a:lnTo>
                    <a:pt x="14" y="4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45"/>
            <p:cNvSpPr/>
            <p:nvPr/>
          </p:nvSpPr>
          <p:spPr bwMode="auto">
            <a:xfrm>
              <a:off x="5391150" y="473075"/>
              <a:ext cx="79375" cy="44450"/>
            </a:xfrm>
            <a:custGeom>
              <a:avLst/>
              <a:gdLst/>
              <a:ahLst/>
              <a:cxnLst>
                <a:cxn ang="0">
                  <a:pos x="50" y="20"/>
                </a:cxn>
                <a:cxn ang="0">
                  <a:pos x="50" y="20"/>
                </a:cxn>
                <a:cxn ang="0">
                  <a:pos x="40" y="18"/>
                </a:cxn>
                <a:cxn ang="0">
                  <a:pos x="40" y="18"/>
                </a:cxn>
                <a:cxn ang="0">
                  <a:pos x="38" y="14"/>
                </a:cxn>
                <a:cxn ang="0">
                  <a:pos x="38" y="14"/>
                </a:cxn>
                <a:cxn ang="0">
                  <a:pos x="32" y="10"/>
                </a:cxn>
                <a:cxn ang="0">
                  <a:pos x="24" y="8"/>
                </a:cxn>
                <a:cxn ang="0">
                  <a:pos x="16" y="6"/>
                </a:cxn>
                <a:cxn ang="0">
                  <a:pos x="10" y="0"/>
                </a:cxn>
                <a:cxn ang="0">
                  <a:pos x="10" y="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6" y="6"/>
                </a:cxn>
                <a:cxn ang="0">
                  <a:pos x="6" y="12"/>
                </a:cxn>
                <a:cxn ang="0">
                  <a:pos x="4" y="18"/>
                </a:cxn>
                <a:cxn ang="0">
                  <a:pos x="0" y="22"/>
                </a:cxn>
                <a:cxn ang="0">
                  <a:pos x="0" y="22"/>
                </a:cxn>
                <a:cxn ang="0">
                  <a:pos x="2" y="22"/>
                </a:cxn>
                <a:cxn ang="0">
                  <a:pos x="6" y="22"/>
                </a:cxn>
                <a:cxn ang="0">
                  <a:pos x="8" y="22"/>
                </a:cxn>
                <a:cxn ang="0">
                  <a:pos x="10" y="24"/>
                </a:cxn>
                <a:cxn ang="0">
                  <a:pos x="10" y="24"/>
                </a:cxn>
                <a:cxn ang="0">
                  <a:pos x="14" y="28"/>
                </a:cxn>
                <a:cxn ang="0">
                  <a:pos x="16" y="28"/>
                </a:cxn>
                <a:cxn ang="0">
                  <a:pos x="22" y="22"/>
                </a:cxn>
                <a:cxn ang="0">
                  <a:pos x="22" y="22"/>
                </a:cxn>
                <a:cxn ang="0">
                  <a:pos x="28" y="18"/>
                </a:cxn>
                <a:cxn ang="0">
                  <a:pos x="32" y="18"/>
                </a:cxn>
                <a:cxn ang="0">
                  <a:pos x="34" y="20"/>
                </a:cxn>
                <a:cxn ang="0">
                  <a:pos x="34" y="20"/>
                </a:cxn>
                <a:cxn ang="0">
                  <a:pos x="42" y="24"/>
                </a:cxn>
                <a:cxn ang="0">
                  <a:pos x="46" y="24"/>
                </a:cxn>
                <a:cxn ang="0">
                  <a:pos x="50" y="20"/>
                </a:cxn>
                <a:cxn ang="0">
                  <a:pos x="50" y="20"/>
                </a:cxn>
              </a:cxnLst>
              <a:rect l="0" t="0" r="r" b="b"/>
              <a:pathLst>
                <a:path w="50" h="28">
                  <a:moveTo>
                    <a:pt x="50" y="20"/>
                  </a:moveTo>
                  <a:lnTo>
                    <a:pt x="50" y="20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14"/>
                  </a:lnTo>
                  <a:lnTo>
                    <a:pt x="38" y="14"/>
                  </a:lnTo>
                  <a:lnTo>
                    <a:pt x="32" y="10"/>
                  </a:lnTo>
                  <a:lnTo>
                    <a:pt x="24" y="8"/>
                  </a:lnTo>
                  <a:lnTo>
                    <a:pt x="16" y="6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8" y="2"/>
                  </a:lnTo>
                  <a:lnTo>
                    <a:pt x="8" y="2"/>
                  </a:lnTo>
                  <a:lnTo>
                    <a:pt x="6" y="6"/>
                  </a:lnTo>
                  <a:lnTo>
                    <a:pt x="6" y="12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6" y="22"/>
                  </a:lnTo>
                  <a:lnTo>
                    <a:pt x="8" y="22"/>
                  </a:lnTo>
                  <a:lnTo>
                    <a:pt x="10" y="24"/>
                  </a:lnTo>
                  <a:lnTo>
                    <a:pt x="10" y="24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8" y="18"/>
                  </a:lnTo>
                  <a:lnTo>
                    <a:pt x="32" y="18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42" y="24"/>
                  </a:lnTo>
                  <a:lnTo>
                    <a:pt x="46" y="24"/>
                  </a:lnTo>
                  <a:lnTo>
                    <a:pt x="50" y="20"/>
                  </a:lnTo>
                  <a:lnTo>
                    <a:pt x="50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146"/>
            <p:cNvSpPr/>
            <p:nvPr/>
          </p:nvSpPr>
          <p:spPr bwMode="auto">
            <a:xfrm>
              <a:off x="8613775" y="2139950"/>
              <a:ext cx="19050" cy="28575"/>
            </a:xfrm>
            <a:custGeom>
              <a:avLst/>
              <a:gdLst/>
              <a:ahLst/>
              <a:cxnLst>
                <a:cxn ang="0">
                  <a:pos x="12" y="18"/>
                </a:cxn>
                <a:cxn ang="0">
                  <a:pos x="12" y="18"/>
                </a:cxn>
                <a:cxn ang="0">
                  <a:pos x="10" y="10"/>
                </a:cxn>
                <a:cxn ang="0">
                  <a:pos x="8" y="2"/>
                </a:cxn>
                <a:cxn ang="0">
                  <a:pos x="8" y="2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8" y="14"/>
                </a:cxn>
                <a:cxn ang="0">
                  <a:pos x="8" y="16"/>
                </a:cxn>
                <a:cxn ang="0">
                  <a:pos x="12" y="18"/>
                </a:cxn>
                <a:cxn ang="0">
                  <a:pos x="12" y="18"/>
                </a:cxn>
              </a:cxnLst>
              <a:rect l="0" t="0" r="r" b="b"/>
              <a:pathLst>
                <a:path w="12" h="18">
                  <a:moveTo>
                    <a:pt x="12" y="18"/>
                  </a:moveTo>
                  <a:lnTo>
                    <a:pt x="12" y="18"/>
                  </a:lnTo>
                  <a:lnTo>
                    <a:pt x="10" y="10"/>
                  </a:lnTo>
                  <a:lnTo>
                    <a:pt x="8" y="2"/>
                  </a:lnTo>
                  <a:lnTo>
                    <a:pt x="8" y="2"/>
                  </a:lnTo>
                  <a:lnTo>
                    <a:pt x="4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12" y="18"/>
                  </a:lnTo>
                  <a:lnTo>
                    <a:pt x="1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47"/>
            <p:cNvSpPr/>
            <p:nvPr/>
          </p:nvSpPr>
          <p:spPr bwMode="auto">
            <a:xfrm>
              <a:off x="5635625" y="1254125"/>
              <a:ext cx="19050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4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12" h="6">
                  <a:moveTo>
                    <a:pt x="0" y="4"/>
                  </a:moveTo>
                  <a:lnTo>
                    <a:pt x="0" y="4"/>
                  </a:lnTo>
                  <a:lnTo>
                    <a:pt x="4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148"/>
            <p:cNvSpPr/>
            <p:nvPr/>
          </p:nvSpPr>
          <p:spPr bwMode="auto">
            <a:xfrm>
              <a:off x="6575425" y="854075"/>
              <a:ext cx="9525" cy="222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" y="14"/>
                </a:cxn>
                <a:cxn ang="0">
                  <a:pos x="4" y="14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4">
                  <a:moveTo>
                    <a:pt x="4" y="0"/>
                  </a:moveTo>
                  <a:lnTo>
                    <a:pt x="4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4" y="14"/>
                  </a:lnTo>
                  <a:lnTo>
                    <a:pt x="4" y="14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49"/>
            <p:cNvSpPr/>
            <p:nvPr/>
          </p:nvSpPr>
          <p:spPr bwMode="auto">
            <a:xfrm>
              <a:off x="5546725" y="1231900"/>
              <a:ext cx="73025" cy="317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0" y="16"/>
                </a:cxn>
                <a:cxn ang="0">
                  <a:pos x="2" y="18"/>
                </a:cxn>
                <a:cxn ang="0">
                  <a:pos x="6" y="1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22" y="20"/>
                </a:cxn>
                <a:cxn ang="0">
                  <a:pos x="30" y="18"/>
                </a:cxn>
                <a:cxn ang="0">
                  <a:pos x="38" y="14"/>
                </a:cxn>
                <a:cxn ang="0">
                  <a:pos x="42" y="14"/>
                </a:cxn>
                <a:cxn ang="0">
                  <a:pos x="46" y="14"/>
                </a:cxn>
                <a:cxn ang="0">
                  <a:pos x="46" y="14"/>
                </a:cxn>
                <a:cxn ang="0">
                  <a:pos x="38" y="8"/>
                </a:cxn>
                <a:cxn ang="0">
                  <a:pos x="30" y="2"/>
                </a:cxn>
                <a:cxn ang="0">
                  <a:pos x="20" y="0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4" y="8"/>
                </a:cxn>
                <a:cxn ang="0">
                  <a:pos x="14" y="12"/>
                </a:cxn>
                <a:cxn ang="0">
                  <a:pos x="14" y="14"/>
                </a:cxn>
                <a:cxn ang="0">
                  <a:pos x="14" y="14"/>
                </a:cxn>
                <a:cxn ang="0">
                  <a:pos x="6" y="14"/>
                </a:cxn>
                <a:cxn ang="0">
                  <a:pos x="2" y="14"/>
                </a:cxn>
                <a:cxn ang="0">
                  <a:pos x="0" y="16"/>
                </a:cxn>
                <a:cxn ang="0">
                  <a:pos x="0" y="16"/>
                </a:cxn>
              </a:cxnLst>
              <a:rect l="0" t="0" r="r" b="b"/>
              <a:pathLst>
                <a:path w="46" h="20">
                  <a:moveTo>
                    <a:pt x="0" y="16"/>
                  </a:moveTo>
                  <a:lnTo>
                    <a:pt x="0" y="16"/>
                  </a:lnTo>
                  <a:lnTo>
                    <a:pt x="2" y="18"/>
                  </a:lnTo>
                  <a:lnTo>
                    <a:pt x="6" y="1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8"/>
                  </a:lnTo>
                  <a:lnTo>
                    <a:pt x="22" y="20"/>
                  </a:lnTo>
                  <a:lnTo>
                    <a:pt x="30" y="18"/>
                  </a:lnTo>
                  <a:lnTo>
                    <a:pt x="38" y="14"/>
                  </a:lnTo>
                  <a:lnTo>
                    <a:pt x="42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38" y="8"/>
                  </a:lnTo>
                  <a:lnTo>
                    <a:pt x="30" y="2"/>
                  </a:lnTo>
                  <a:lnTo>
                    <a:pt x="20" y="0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4" y="8"/>
                  </a:lnTo>
                  <a:lnTo>
                    <a:pt x="14" y="12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6" y="14"/>
                  </a:lnTo>
                  <a:lnTo>
                    <a:pt x="2" y="14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50"/>
            <p:cNvSpPr/>
            <p:nvPr/>
          </p:nvSpPr>
          <p:spPr bwMode="auto">
            <a:xfrm>
              <a:off x="8029575" y="1609725"/>
              <a:ext cx="12700" cy="12700"/>
            </a:xfrm>
            <a:custGeom>
              <a:avLst/>
              <a:gdLst/>
              <a:ahLst/>
              <a:cxnLst>
                <a:cxn ang="0">
                  <a:pos x="8" y="6"/>
                </a:cxn>
                <a:cxn ang="0">
                  <a:pos x="8" y="6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8" y="8"/>
                </a:cxn>
                <a:cxn ang="0">
                  <a:pos x="8" y="6"/>
                </a:cxn>
                <a:cxn ang="0">
                  <a:pos x="8" y="6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lnTo>
                    <a:pt x="8" y="6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8"/>
                  </a:lnTo>
                  <a:lnTo>
                    <a:pt x="4" y="8"/>
                  </a:lnTo>
                  <a:lnTo>
                    <a:pt x="8" y="8"/>
                  </a:lnTo>
                  <a:lnTo>
                    <a:pt x="8" y="6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51"/>
            <p:cNvSpPr/>
            <p:nvPr/>
          </p:nvSpPr>
          <p:spPr bwMode="auto">
            <a:xfrm>
              <a:off x="7981950" y="1635125"/>
              <a:ext cx="9525" cy="12700"/>
            </a:xfrm>
            <a:custGeom>
              <a:avLst/>
              <a:gdLst/>
              <a:ahLst/>
              <a:cxnLst>
                <a:cxn ang="0">
                  <a:pos x="2" y="8"/>
                </a:cxn>
                <a:cxn ang="0">
                  <a:pos x="2" y="8"/>
                </a:cxn>
                <a:cxn ang="0">
                  <a:pos x="6" y="8"/>
                </a:cxn>
                <a:cxn ang="0">
                  <a:pos x="6" y="8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</a:cxnLst>
              <a:rect l="0" t="0" r="r" b="b"/>
              <a:pathLst>
                <a:path w="6" h="8">
                  <a:moveTo>
                    <a:pt x="2" y="8"/>
                  </a:moveTo>
                  <a:lnTo>
                    <a:pt x="2" y="8"/>
                  </a:lnTo>
                  <a:lnTo>
                    <a:pt x="6" y="8"/>
                  </a:lnTo>
                  <a:lnTo>
                    <a:pt x="6" y="8"/>
                  </a:lnTo>
                  <a:lnTo>
                    <a:pt x="6" y="2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52"/>
            <p:cNvSpPr/>
            <p:nvPr/>
          </p:nvSpPr>
          <p:spPr bwMode="auto">
            <a:xfrm>
              <a:off x="7985125" y="1635125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53"/>
            <p:cNvSpPr/>
            <p:nvPr/>
          </p:nvSpPr>
          <p:spPr bwMode="auto">
            <a:xfrm>
              <a:off x="7778750" y="1606550"/>
              <a:ext cx="1588" cy="31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54"/>
            <p:cNvSpPr/>
            <p:nvPr/>
          </p:nvSpPr>
          <p:spPr bwMode="auto">
            <a:xfrm>
              <a:off x="7772400" y="1587500"/>
              <a:ext cx="952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4" y="6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10"/>
                </a:cxn>
                <a:cxn ang="0">
                  <a:pos x="6" y="6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12">
                  <a:moveTo>
                    <a:pt x="4" y="0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10"/>
                  </a:lnTo>
                  <a:lnTo>
                    <a:pt x="6" y="6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55"/>
            <p:cNvSpPr/>
            <p:nvPr/>
          </p:nvSpPr>
          <p:spPr bwMode="auto">
            <a:xfrm>
              <a:off x="5280025" y="215900"/>
              <a:ext cx="130175" cy="53975"/>
            </a:xfrm>
            <a:custGeom>
              <a:avLst/>
              <a:gdLst/>
              <a:ahLst/>
              <a:cxnLst>
                <a:cxn ang="0">
                  <a:pos x="6" y="22"/>
                </a:cxn>
                <a:cxn ang="0">
                  <a:pos x="6" y="22"/>
                </a:cxn>
                <a:cxn ang="0">
                  <a:pos x="16" y="22"/>
                </a:cxn>
                <a:cxn ang="0">
                  <a:pos x="20" y="22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28" y="32"/>
                </a:cxn>
                <a:cxn ang="0">
                  <a:pos x="40" y="34"/>
                </a:cxn>
                <a:cxn ang="0">
                  <a:pos x="54" y="30"/>
                </a:cxn>
                <a:cxn ang="0">
                  <a:pos x="70" y="24"/>
                </a:cxn>
                <a:cxn ang="0">
                  <a:pos x="70" y="24"/>
                </a:cxn>
                <a:cxn ang="0">
                  <a:pos x="82" y="22"/>
                </a:cxn>
                <a:cxn ang="0">
                  <a:pos x="82" y="22"/>
                </a:cxn>
                <a:cxn ang="0">
                  <a:pos x="80" y="20"/>
                </a:cxn>
                <a:cxn ang="0">
                  <a:pos x="78" y="20"/>
                </a:cxn>
                <a:cxn ang="0">
                  <a:pos x="72" y="18"/>
                </a:cxn>
                <a:cxn ang="0">
                  <a:pos x="72" y="18"/>
                </a:cxn>
                <a:cxn ang="0">
                  <a:pos x="64" y="14"/>
                </a:cxn>
                <a:cxn ang="0">
                  <a:pos x="58" y="12"/>
                </a:cxn>
                <a:cxn ang="0">
                  <a:pos x="52" y="12"/>
                </a:cxn>
                <a:cxn ang="0">
                  <a:pos x="52" y="12"/>
                </a:cxn>
                <a:cxn ang="0">
                  <a:pos x="24" y="2"/>
                </a:cxn>
                <a:cxn ang="0">
                  <a:pos x="24" y="2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0" y="4"/>
                </a:cxn>
                <a:cxn ang="0">
                  <a:pos x="8" y="4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10" y="8"/>
                </a:cxn>
                <a:cxn ang="0">
                  <a:pos x="10" y="8"/>
                </a:cxn>
                <a:cxn ang="0">
                  <a:pos x="2" y="10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2"/>
                </a:cxn>
                <a:cxn ang="0">
                  <a:pos x="6" y="22"/>
                </a:cxn>
              </a:cxnLst>
              <a:rect l="0" t="0" r="r" b="b"/>
              <a:pathLst>
                <a:path w="82" h="34">
                  <a:moveTo>
                    <a:pt x="6" y="22"/>
                  </a:moveTo>
                  <a:lnTo>
                    <a:pt x="6" y="22"/>
                  </a:lnTo>
                  <a:lnTo>
                    <a:pt x="16" y="22"/>
                  </a:lnTo>
                  <a:lnTo>
                    <a:pt x="20" y="22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28" y="32"/>
                  </a:lnTo>
                  <a:lnTo>
                    <a:pt x="40" y="34"/>
                  </a:lnTo>
                  <a:lnTo>
                    <a:pt x="54" y="30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0" y="20"/>
                  </a:lnTo>
                  <a:lnTo>
                    <a:pt x="78" y="20"/>
                  </a:lnTo>
                  <a:lnTo>
                    <a:pt x="72" y="18"/>
                  </a:lnTo>
                  <a:lnTo>
                    <a:pt x="72" y="18"/>
                  </a:lnTo>
                  <a:lnTo>
                    <a:pt x="64" y="14"/>
                  </a:lnTo>
                  <a:lnTo>
                    <a:pt x="58" y="12"/>
                  </a:lnTo>
                  <a:lnTo>
                    <a:pt x="52" y="12"/>
                  </a:lnTo>
                  <a:lnTo>
                    <a:pt x="52" y="1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8" y="4"/>
                  </a:lnTo>
                  <a:lnTo>
                    <a:pt x="6" y="6"/>
                  </a:lnTo>
                  <a:lnTo>
                    <a:pt x="6" y="6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2"/>
                  </a:lnTo>
                  <a:lnTo>
                    <a:pt x="6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56"/>
            <p:cNvSpPr/>
            <p:nvPr/>
          </p:nvSpPr>
          <p:spPr bwMode="auto">
            <a:xfrm>
              <a:off x="5346700" y="190500"/>
              <a:ext cx="361950" cy="107950"/>
            </a:xfrm>
            <a:custGeom>
              <a:avLst/>
              <a:gdLst/>
              <a:ahLst/>
              <a:cxnLst>
                <a:cxn ang="0">
                  <a:pos x="10" y="16"/>
                </a:cxn>
                <a:cxn ang="0">
                  <a:pos x="14" y="16"/>
                </a:cxn>
                <a:cxn ang="0">
                  <a:pos x="18" y="18"/>
                </a:cxn>
                <a:cxn ang="0">
                  <a:pos x="40" y="18"/>
                </a:cxn>
                <a:cxn ang="0">
                  <a:pos x="36" y="22"/>
                </a:cxn>
                <a:cxn ang="0">
                  <a:pos x="42" y="26"/>
                </a:cxn>
                <a:cxn ang="0">
                  <a:pos x="54" y="24"/>
                </a:cxn>
                <a:cxn ang="0">
                  <a:pos x="60" y="26"/>
                </a:cxn>
                <a:cxn ang="0">
                  <a:pos x="70" y="24"/>
                </a:cxn>
                <a:cxn ang="0">
                  <a:pos x="78" y="24"/>
                </a:cxn>
                <a:cxn ang="0">
                  <a:pos x="90" y="24"/>
                </a:cxn>
                <a:cxn ang="0">
                  <a:pos x="84" y="26"/>
                </a:cxn>
                <a:cxn ang="0">
                  <a:pos x="74" y="28"/>
                </a:cxn>
                <a:cxn ang="0">
                  <a:pos x="62" y="28"/>
                </a:cxn>
                <a:cxn ang="0">
                  <a:pos x="68" y="30"/>
                </a:cxn>
                <a:cxn ang="0">
                  <a:pos x="70" y="34"/>
                </a:cxn>
                <a:cxn ang="0">
                  <a:pos x="60" y="30"/>
                </a:cxn>
                <a:cxn ang="0">
                  <a:pos x="38" y="28"/>
                </a:cxn>
                <a:cxn ang="0">
                  <a:pos x="34" y="32"/>
                </a:cxn>
                <a:cxn ang="0">
                  <a:pos x="40" y="34"/>
                </a:cxn>
                <a:cxn ang="0">
                  <a:pos x="48" y="38"/>
                </a:cxn>
                <a:cxn ang="0">
                  <a:pos x="64" y="44"/>
                </a:cxn>
                <a:cxn ang="0">
                  <a:pos x="50" y="42"/>
                </a:cxn>
                <a:cxn ang="0">
                  <a:pos x="28" y="44"/>
                </a:cxn>
                <a:cxn ang="0">
                  <a:pos x="24" y="48"/>
                </a:cxn>
                <a:cxn ang="0">
                  <a:pos x="26" y="50"/>
                </a:cxn>
                <a:cxn ang="0">
                  <a:pos x="36" y="50"/>
                </a:cxn>
                <a:cxn ang="0">
                  <a:pos x="42" y="58"/>
                </a:cxn>
                <a:cxn ang="0">
                  <a:pos x="36" y="56"/>
                </a:cxn>
                <a:cxn ang="0">
                  <a:pos x="24" y="54"/>
                </a:cxn>
                <a:cxn ang="0">
                  <a:pos x="22" y="56"/>
                </a:cxn>
                <a:cxn ang="0">
                  <a:pos x="22" y="62"/>
                </a:cxn>
                <a:cxn ang="0">
                  <a:pos x="16" y="62"/>
                </a:cxn>
                <a:cxn ang="0">
                  <a:pos x="8" y="68"/>
                </a:cxn>
                <a:cxn ang="0">
                  <a:pos x="76" y="68"/>
                </a:cxn>
                <a:cxn ang="0">
                  <a:pos x="96" y="64"/>
                </a:cxn>
                <a:cxn ang="0">
                  <a:pos x="88" y="60"/>
                </a:cxn>
                <a:cxn ang="0">
                  <a:pos x="92" y="58"/>
                </a:cxn>
                <a:cxn ang="0">
                  <a:pos x="98" y="54"/>
                </a:cxn>
                <a:cxn ang="0">
                  <a:pos x="102" y="52"/>
                </a:cxn>
                <a:cxn ang="0">
                  <a:pos x="122" y="44"/>
                </a:cxn>
                <a:cxn ang="0">
                  <a:pos x="126" y="38"/>
                </a:cxn>
                <a:cxn ang="0">
                  <a:pos x="132" y="34"/>
                </a:cxn>
                <a:cxn ang="0">
                  <a:pos x="144" y="34"/>
                </a:cxn>
                <a:cxn ang="0">
                  <a:pos x="164" y="26"/>
                </a:cxn>
                <a:cxn ang="0">
                  <a:pos x="186" y="20"/>
                </a:cxn>
                <a:cxn ang="0">
                  <a:pos x="188" y="14"/>
                </a:cxn>
                <a:cxn ang="0">
                  <a:pos x="228" y="6"/>
                </a:cxn>
                <a:cxn ang="0">
                  <a:pos x="192" y="0"/>
                </a:cxn>
                <a:cxn ang="0">
                  <a:pos x="112" y="0"/>
                </a:cxn>
                <a:cxn ang="0">
                  <a:pos x="68" y="4"/>
                </a:cxn>
                <a:cxn ang="0">
                  <a:pos x="58" y="8"/>
                </a:cxn>
                <a:cxn ang="0">
                  <a:pos x="46" y="6"/>
                </a:cxn>
                <a:cxn ang="0">
                  <a:pos x="10" y="12"/>
                </a:cxn>
                <a:cxn ang="0">
                  <a:pos x="0" y="12"/>
                </a:cxn>
                <a:cxn ang="0">
                  <a:pos x="6" y="16"/>
                </a:cxn>
              </a:cxnLst>
              <a:rect l="0" t="0" r="r" b="b"/>
              <a:pathLst>
                <a:path w="228" h="68">
                  <a:moveTo>
                    <a:pt x="8" y="18"/>
                  </a:moveTo>
                  <a:lnTo>
                    <a:pt x="8" y="18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6" y="18"/>
                  </a:lnTo>
                  <a:lnTo>
                    <a:pt x="18" y="18"/>
                  </a:lnTo>
                  <a:lnTo>
                    <a:pt x="24" y="18"/>
                  </a:lnTo>
                  <a:lnTo>
                    <a:pt x="24" y="18"/>
                  </a:lnTo>
                  <a:lnTo>
                    <a:pt x="40" y="18"/>
                  </a:lnTo>
                  <a:lnTo>
                    <a:pt x="40" y="18"/>
                  </a:lnTo>
                  <a:lnTo>
                    <a:pt x="38" y="22"/>
                  </a:lnTo>
                  <a:lnTo>
                    <a:pt x="36" y="22"/>
                  </a:lnTo>
                  <a:lnTo>
                    <a:pt x="36" y="22"/>
                  </a:lnTo>
                  <a:lnTo>
                    <a:pt x="38" y="26"/>
                  </a:lnTo>
                  <a:lnTo>
                    <a:pt x="42" y="26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54" y="24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8" y="24"/>
                  </a:lnTo>
                  <a:lnTo>
                    <a:pt x="78" y="24"/>
                  </a:lnTo>
                  <a:lnTo>
                    <a:pt x="88" y="20"/>
                  </a:lnTo>
                  <a:lnTo>
                    <a:pt x="88" y="20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88" y="24"/>
                  </a:lnTo>
                  <a:lnTo>
                    <a:pt x="84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4" y="28"/>
                  </a:lnTo>
                  <a:lnTo>
                    <a:pt x="70" y="28"/>
                  </a:lnTo>
                  <a:lnTo>
                    <a:pt x="62" y="28"/>
                  </a:lnTo>
                  <a:lnTo>
                    <a:pt x="62" y="28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0" y="32"/>
                  </a:lnTo>
                  <a:lnTo>
                    <a:pt x="70" y="34"/>
                  </a:lnTo>
                  <a:lnTo>
                    <a:pt x="70" y="34"/>
                  </a:lnTo>
                  <a:lnTo>
                    <a:pt x="64" y="34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46" y="28"/>
                  </a:lnTo>
                  <a:lnTo>
                    <a:pt x="38" y="28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4" y="32"/>
                  </a:lnTo>
                  <a:lnTo>
                    <a:pt x="36" y="32"/>
                  </a:lnTo>
                  <a:lnTo>
                    <a:pt x="38" y="3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4" y="36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64" y="44"/>
                  </a:lnTo>
                  <a:lnTo>
                    <a:pt x="64" y="44"/>
                  </a:lnTo>
                  <a:lnTo>
                    <a:pt x="58" y="46"/>
                  </a:lnTo>
                  <a:lnTo>
                    <a:pt x="54" y="44"/>
                  </a:lnTo>
                  <a:lnTo>
                    <a:pt x="50" y="42"/>
                  </a:lnTo>
                  <a:lnTo>
                    <a:pt x="46" y="42"/>
                  </a:lnTo>
                  <a:lnTo>
                    <a:pt x="46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6" y="46"/>
                  </a:lnTo>
                  <a:lnTo>
                    <a:pt x="24" y="48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6" y="50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36" y="50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2" y="58"/>
                  </a:lnTo>
                  <a:lnTo>
                    <a:pt x="42" y="58"/>
                  </a:lnTo>
                  <a:lnTo>
                    <a:pt x="38" y="58"/>
                  </a:lnTo>
                  <a:lnTo>
                    <a:pt x="36" y="56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24" y="54"/>
                  </a:lnTo>
                  <a:lnTo>
                    <a:pt x="22" y="54"/>
                  </a:lnTo>
                  <a:lnTo>
                    <a:pt x="22" y="56"/>
                  </a:lnTo>
                  <a:lnTo>
                    <a:pt x="22" y="56"/>
                  </a:lnTo>
                  <a:lnTo>
                    <a:pt x="24" y="62"/>
                  </a:lnTo>
                  <a:lnTo>
                    <a:pt x="24" y="62"/>
                  </a:lnTo>
                  <a:lnTo>
                    <a:pt x="22" y="62"/>
                  </a:lnTo>
                  <a:lnTo>
                    <a:pt x="18" y="62"/>
                  </a:lnTo>
                  <a:lnTo>
                    <a:pt x="16" y="62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10" y="64"/>
                  </a:lnTo>
                  <a:lnTo>
                    <a:pt x="8" y="68"/>
                  </a:lnTo>
                  <a:lnTo>
                    <a:pt x="8" y="68"/>
                  </a:lnTo>
                  <a:lnTo>
                    <a:pt x="54" y="68"/>
                  </a:lnTo>
                  <a:lnTo>
                    <a:pt x="76" y="68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2" y="64"/>
                  </a:lnTo>
                  <a:lnTo>
                    <a:pt x="90" y="64"/>
                  </a:lnTo>
                  <a:lnTo>
                    <a:pt x="88" y="60"/>
                  </a:lnTo>
                  <a:lnTo>
                    <a:pt x="88" y="60"/>
                  </a:lnTo>
                  <a:lnTo>
                    <a:pt x="90" y="60"/>
                  </a:lnTo>
                  <a:lnTo>
                    <a:pt x="92" y="58"/>
                  </a:lnTo>
                  <a:lnTo>
                    <a:pt x="92" y="58"/>
                  </a:lnTo>
                  <a:lnTo>
                    <a:pt x="96" y="58"/>
                  </a:lnTo>
                  <a:lnTo>
                    <a:pt x="98" y="54"/>
                  </a:lnTo>
                  <a:lnTo>
                    <a:pt x="100" y="52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8" y="52"/>
                  </a:lnTo>
                  <a:lnTo>
                    <a:pt x="114" y="50"/>
                  </a:lnTo>
                  <a:lnTo>
                    <a:pt x="122" y="44"/>
                  </a:lnTo>
                  <a:lnTo>
                    <a:pt x="122" y="44"/>
                  </a:lnTo>
                  <a:lnTo>
                    <a:pt x="122" y="40"/>
                  </a:lnTo>
                  <a:lnTo>
                    <a:pt x="126" y="38"/>
                  </a:lnTo>
                  <a:lnTo>
                    <a:pt x="130" y="38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6" y="34"/>
                  </a:lnTo>
                  <a:lnTo>
                    <a:pt x="140" y="34"/>
                  </a:lnTo>
                  <a:lnTo>
                    <a:pt x="144" y="34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86" y="20"/>
                  </a:lnTo>
                  <a:lnTo>
                    <a:pt x="186" y="20"/>
                  </a:lnTo>
                  <a:lnTo>
                    <a:pt x="188" y="18"/>
                  </a:lnTo>
                  <a:lnTo>
                    <a:pt x="188" y="18"/>
                  </a:lnTo>
                  <a:lnTo>
                    <a:pt x="188" y="14"/>
                  </a:lnTo>
                  <a:lnTo>
                    <a:pt x="188" y="14"/>
                  </a:lnTo>
                  <a:lnTo>
                    <a:pt x="208" y="12"/>
                  </a:lnTo>
                  <a:lnTo>
                    <a:pt x="228" y="6"/>
                  </a:lnTo>
                  <a:lnTo>
                    <a:pt x="228" y="6"/>
                  </a:lnTo>
                  <a:lnTo>
                    <a:pt x="210" y="4"/>
                  </a:lnTo>
                  <a:lnTo>
                    <a:pt x="192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12" y="0"/>
                  </a:lnTo>
                  <a:lnTo>
                    <a:pt x="90" y="2"/>
                  </a:lnTo>
                  <a:lnTo>
                    <a:pt x="68" y="4"/>
                  </a:lnTo>
                  <a:lnTo>
                    <a:pt x="68" y="4"/>
                  </a:lnTo>
                  <a:lnTo>
                    <a:pt x="64" y="4"/>
                  </a:lnTo>
                  <a:lnTo>
                    <a:pt x="62" y="6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2" y="6"/>
                  </a:lnTo>
                  <a:lnTo>
                    <a:pt x="46" y="6"/>
                  </a:lnTo>
                  <a:lnTo>
                    <a:pt x="34" y="8"/>
                  </a:lnTo>
                  <a:lnTo>
                    <a:pt x="22" y="10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57"/>
            <p:cNvSpPr/>
            <p:nvPr/>
          </p:nvSpPr>
          <p:spPr bwMode="auto">
            <a:xfrm>
              <a:off x="7985125" y="1377950"/>
              <a:ext cx="12700" cy="31750"/>
            </a:xfrm>
            <a:custGeom>
              <a:avLst/>
              <a:gdLst/>
              <a:ahLst/>
              <a:cxnLst>
                <a:cxn ang="0">
                  <a:pos x="4" y="20"/>
                </a:cxn>
                <a:cxn ang="0">
                  <a:pos x="4" y="20"/>
                </a:cxn>
                <a:cxn ang="0">
                  <a:pos x="6" y="16"/>
                </a:cxn>
                <a:cxn ang="0">
                  <a:pos x="4" y="12"/>
                </a:cxn>
                <a:cxn ang="0">
                  <a:pos x="4" y="12"/>
                </a:cxn>
                <a:cxn ang="0">
                  <a:pos x="6" y="8"/>
                </a:cxn>
                <a:cxn ang="0">
                  <a:pos x="8" y="6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4" y="10"/>
                </a:cxn>
                <a:cxn ang="0">
                  <a:pos x="4" y="10"/>
                </a:cxn>
                <a:cxn ang="0">
                  <a:pos x="0" y="14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4" y="20"/>
                </a:cxn>
              </a:cxnLst>
              <a:rect l="0" t="0" r="r" b="b"/>
              <a:pathLst>
                <a:path w="8" h="20">
                  <a:moveTo>
                    <a:pt x="4" y="20"/>
                  </a:moveTo>
                  <a:lnTo>
                    <a:pt x="4" y="20"/>
                  </a:lnTo>
                  <a:lnTo>
                    <a:pt x="6" y="16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6" y="8"/>
                  </a:lnTo>
                  <a:lnTo>
                    <a:pt x="8" y="6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58"/>
            <p:cNvSpPr/>
            <p:nvPr/>
          </p:nvSpPr>
          <p:spPr bwMode="auto">
            <a:xfrm>
              <a:off x="6765925" y="974725"/>
              <a:ext cx="19050" cy="9525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2" y="2"/>
                </a:cxn>
                <a:cxn ang="0">
                  <a:pos x="4" y="4"/>
                </a:cxn>
                <a:cxn ang="0">
                  <a:pos x="8" y="6"/>
                </a:cxn>
                <a:cxn ang="0">
                  <a:pos x="12" y="4"/>
                </a:cxn>
                <a:cxn ang="0">
                  <a:pos x="12" y="4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2" h="6">
                  <a:moveTo>
                    <a:pt x="0" y="2"/>
                  </a:moveTo>
                  <a:lnTo>
                    <a:pt x="0" y="2"/>
                  </a:lnTo>
                  <a:lnTo>
                    <a:pt x="2" y="2"/>
                  </a:lnTo>
                  <a:lnTo>
                    <a:pt x="4" y="4"/>
                  </a:lnTo>
                  <a:lnTo>
                    <a:pt x="8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59"/>
            <p:cNvSpPr/>
            <p:nvPr/>
          </p:nvSpPr>
          <p:spPr bwMode="auto">
            <a:xfrm>
              <a:off x="7962900" y="1343025"/>
              <a:ext cx="9525" cy="127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4" y="8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8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60"/>
            <p:cNvSpPr/>
            <p:nvPr/>
          </p:nvSpPr>
          <p:spPr bwMode="auto">
            <a:xfrm>
              <a:off x="4451350" y="638175"/>
              <a:ext cx="25400" cy="1270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2" y="8"/>
                </a:cxn>
                <a:cxn ang="0">
                  <a:pos x="2" y="8"/>
                </a:cxn>
                <a:cxn ang="0">
                  <a:pos x="4" y="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8" y="4"/>
                </a:cxn>
                <a:cxn ang="0">
                  <a:pos x="12" y="4"/>
                </a:cxn>
                <a:cxn ang="0">
                  <a:pos x="14" y="4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16" h="8">
                  <a:moveTo>
                    <a:pt x="4" y="2"/>
                  </a:move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2" y="8"/>
                  </a:lnTo>
                  <a:lnTo>
                    <a:pt x="2" y="8"/>
                  </a:lnTo>
                  <a:lnTo>
                    <a:pt x="4" y="8"/>
                  </a:lnTo>
                  <a:lnTo>
                    <a:pt x="6" y="6"/>
                  </a:lnTo>
                  <a:lnTo>
                    <a:pt x="6" y="6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4" y="4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0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61"/>
            <p:cNvSpPr/>
            <p:nvPr/>
          </p:nvSpPr>
          <p:spPr bwMode="auto">
            <a:xfrm>
              <a:off x="8080375" y="1749425"/>
              <a:ext cx="12700" cy="6350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6" y="0"/>
                </a:cxn>
                <a:cxn ang="0">
                  <a:pos x="6" y="0"/>
                </a:cxn>
              </a:cxnLst>
              <a:rect l="0" t="0" r="r" b="b"/>
              <a:pathLst>
                <a:path w="8" h="4">
                  <a:moveTo>
                    <a:pt x="6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62"/>
            <p:cNvSpPr/>
            <p:nvPr/>
          </p:nvSpPr>
          <p:spPr bwMode="auto">
            <a:xfrm>
              <a:off x="7943850" y="1717675"/>
              <a:ext cx="19050" cy="95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6" y="4"/>
                </a:cxn>
                <a:cxn ang="0">
                  <a:pos x="8" y="6"/>
                </a:cxn>
                <a:cxn ang="0">
                  <a:pos x="12" y="6"/>
                </a:cxn>
                <a:cxn ang="0">
                  <a:pos x="12" y="6"/>
                </a:cxn>
                <a:cxn ang="0">
                  <a:pos x="8" y="0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lnTo>
                    <a:pt x="0" y="0"/>
                  </a:lnTo>
                  <a:lnTo>
                    <a:pt x="2" y="2"/>
                  </a:lnTo>
                  <a:lnTo>
                    <a:pt x="6" y="4"/>
                  </a:lnTo>
                  <a:lnTo>
                    <a:pt x="8" y="6"/>
                  </a:lnTo>
                  <a:lnTo>
                    <a:pt x="12" y="6"/>
                  </a:lnTo>
                  <a:lnTo>
                    <a:pt x="12" y="6"/>
                  </a:lnTo>
                  <a:lnTo>
                    <a:pt x="8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3"/>
            <p:cNvSpPr/>
            <p:nvPr/>
          </p:nvSpPr>
          <p:spPr bwMode="auto">
            <a:xfrm>
              <a:off x="7915275" y="1701800"/>
              <a:ext cx="15875" cy="6350"/>
            </a:xfrm>
            <a:custGeom>
              <a:avLst/>
              <a:gdLst/>
              <a:ahLst/>
              <a:cxnLst>
                <a:cxn ang="0">
                  <a:pos x="10" y="4"/>
                </a:cxn>
                <a:cxn ang="0">
                  <a:pos x="10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0" h="4">
                  <a:moveTo>
                    <a:pt x="10" y="4"/>
                  </a:moveTo>
                  <a:lnTo>
                    <a:pt x="10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0" y="4"/>
                  </a:lnTo>
                  <a:lnTo>
                    <a:pt x="1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4"/>
            <p:cNvSpPr/>
            <p:nvPr/>
          </p:nvSpPr>
          <p:spPr bwMode="auto">
            <a:xfrm>
              <a:off x="7931150" y="1698625"/>
              <a:ext cx="9525" cy="63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lnTo>
                    <a:pt x="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65"/>
            <p:cNvSpPr/>
            <p:nvPr/>
          </p:nvSpPr>
          <p:spPr bwMode="auto">
            <a:xfrm>
              <a:off x="5473700" y="530225"/>
              <a:ext cx="9525" cy="95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6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2" y="2"/>
                </a:cxn>
                <a:cxn ang="0">
                  <a:pos x="0" y="4"/>
                </a:cxn>
                <a:cxn ang="0">
                  <a:pos x="0" y="4"/>
                </a:cxn>
              </a:cxnLst>
              <a:rect l="0" t="0" r="r" b="b"/>
              <a:pathLst>
                <a:path w="6" h="6">
                  <a:moveTo>
                    <a:pt x="0" y="4"/>
                  </a:move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6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2" y="2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66"/>
            <p:cNvSpPr/>
            <p:nvPr/>
          </p:nvSpPr>
          <p:spPr bwMode="auto">
            <a:xfrm>
              <a:off x="8201025" y="809625"/>
              <a:ext cx="66675" cy="60325"/>
            </a:xfrm>
            <a:custGeom>
              <a:avLst/>
              <a:gdLst/>
              <a:ahLst/>
              <a:cxnLst>
                <a:cxn ang="0">
                  <a:pos x="4" y="38"/>
                </a:cxn>
                <a:cxn ang="0">
                  <a:pos x="4" y="38"/>
                </a:cxn>
                <a:cxn ang="0">
                  <a:pos x="4" y="30"/>
                </a:cxn>
                <a:cxn ang="0">
                  <a:pos x="4" y="30"/>
                </a:cxn>
                <a:cxn ang="0">
                  <a:pos x="20" y="32"/>
                </a:cxn>
                <a:cxn ang="0">
                  <a:pos x="20" y="32"/>
                </a:cxn>
                <a:cxn ang="0">
                  <a:pos x="26" y="32"/>
                </a:cxn>
                <a:cxn ang="0">
                  <a:pos x="32" y="28"/>
                </a:cxn>
                <a:cxn ang="0">
                  <a:pos x="42" y="22"/>
                </a:cxn>
                <a:cxn ang="0">
                  <a:pos x="42" y="22"/>
                </a:cxn>
                <a:cxn ang="0">
                  <a:pos x="38" y="16"/>
                </a:cxn>
                <a:cxn ang="0">
                  <a:pos x="38" y="16"/>
                </a:cxn>
                <a:cxn ang="0">
                  <a:pos x="32" y="16"/>
                </a:cxn>
                <a:cxn ang="0">
                  <a:pos x="24" y="10"/>
                </a:cxn>
                <a:cxn ang="0">
                  <a:pos x="18" y="4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14" y="4"/>
                </a:cxn>
                <a:cxn ang="0">
                  <a:pos x="14" y="10"/>
                </a:cxn>
                <a:cxn ang="0">
                  <a:pos x="12" y="18"/>
                </a:cxn>
                <a:cxn ang="0">
                  <a:pos x="6" y="24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0" y="36"/>
                </a:cxn>
                <a:cxn ang="0">
                  <a:pos x="4" y="38"/>
                </a:cxn>
                <a:cxn ang="0">
                  <a:pos x="4" y="38"/>
                </a:cxn>
              </a:cxnLst>
              <a:rect l="0" t="0" r="r" b="b"/>
              <a:pathLst>
                <a:path w="42" h="38">
                  <a:moveTo>
                    <a:pt x="4" y="38"/>
                  </a:moveTo>
                  <a:lnTo>
                    <a:pt x="4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6" y="32"/>
                  </a:lnTo>
                  <a:lnTo>
                    <a:pt x="32" y="28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38" y="16"/>
                  </a:lnTo>
                  <a:lnTo>
                    <a:pt x="38" y="16"/>
                  </a:lnTo>
                  <a:lnTo>
                    <a:pt x="32" y="16"/>
                  </a:lnTo>
                  <a:lnTo>
                    <a:pt x="24" y="10"/>
                  </a:lnTo>
                  <a:lnTo>
                    <a:pt x="18" y="4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4" y="4"/>
                  </a:lnTo>
                  <a:lnTo>
                    <a:pt x="14" y="10"/>
                  </a:lnTo>
                  <a:lnTo>
                    <a:pt x="12" y="18"/>
                  </a:lnTo>
                  <a:lnTo>
                    <a:pt x="6" y="24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4"/>
                  </a:lnTo>
                  <a:lnTo>
                    <a:pt x="0" y="36"/>
                  </a:lnTo>
                  <a:lnTo>
                    <a:pt x="4" y="38"/>
                  </a:lnTo>
                  <a:lnTo>
                    <a:pt x="4" y="3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67"/>
            <p:cNvSpPr/>
            <p:nvPr/>
          </p:nvSpPr>
          <p:spPr bwMode="auto">
            <a:xfrm>
              <a:off x="7870825" y="1736725"/>
              <a:ext cx="495300" cy="463550"/>
            </a:xfrm>
            <a:custGeom>
              <a:avLst/>
              <a:gdLst/>
              <a:ahLst/>
              <a:cxnLst>
                <a:cxn ang="0">
                  <a:pos x="312" y="152"/>
                </a:cxn>
                <a:cxn ang="0">
                  <a:pos x="284" y="120"/>
                </a:cxn>
                <a:cxn ang="0">
                  <a:pos x="266" y="92"/>
                </a:cxn>
                <a:cxn ang="0">
                  <a:pos x="256" y="74"/>
                </a:cxn>
                <a:cxn ang="0">
                  <a:pos x="246" y="44"/>
                </a:cxn>
                <a:cxn ang="0">
                  <a:pos x="232" y="16"/>
                </a:cxn>
                <a:cxn ang="0">
                  <a:pos x="222" y="20"/>
                </a:cxn>
                <a:cxn ang="0">
                  <a:pos x="216" y="68"/>
                </a:cxn>
                <a:cxn ang="0">
                  <a:pos x="208" y="74"/>
                </a:cxn>
                <a:cxn ang="0">
                  <a:pos x="176" y="48"/>
                </a:cxn>
                <a:cxn ang="0">
                  <a:pos x="176" y="32"/>
                </a:cxn>
                <a:cxn ang="0">
                  <a:pos x="182" y="18"/>
                </a:cxn>
                <a:cxn ang="0">
                  <a:pos x="162" y="14"/>
                </a:cxn>
                <a:cxn ang="0">
                  <a:pos x="150" y="14"/>
                </a:cxn>
                <a:cxn ang="0">
                  <a:pos x="140" y="18"/>
                </a:cxn>
                <a:cxn ang="0">
                  <a:pos x="128" y="40"/>
                </a:cxn>
                <a:cxn ang="0">
                  <a:pos x="126" y="44"/>
                </a:cxn>
                <a:cxn ang="0">
                  <a:pos x="116" y="44"/>
                </a:cxn>
                <a:cxn ang="0">
                  <a:pos x="100" y="38"/>
                </a:cxn>
                <a:cxn ang="0">
                  <a:pos x="86" y="60"/>
                </a:cxn>
                <a:cxn ang="0">
                  <a:pos x="72" y="66"/>
                </a:cxn>
                <a:cxn ang="0">
                  <a:pos x="68" y="80"/>
                </a:cxn>
                <a:cxn ang="0">
                  <a:pos x="54" y="96"/>
                </a:cxn>
                <a:cxn ang="0">
                  <a:pos x="10" y="116"/>
                </a:cxn>
                <a:cxn ang="0">
                  <a:pos x="2" y="144"/>
                </a:cxn>
                <a:cxn ang="0">
                  <a:pos x="0" y="166"/>
                </a:cxn>
                <a:cxn ang="0">
                  <a:pos x="12" y="194"/>
                </a:cxn>
                <a:cxn ang="0">
                  <a:pos x="20" y="232"/>
                </a:cxn>
                <a:cxn ang="0">
                  <a:pos x="14" y="244"/>
                </a:cxn>
                <a:cxn ang="0">
                  <a:pos x="30" y="254"/>
                </a:cxn>
                <a:cxn ang="0">
                  <a:pos x="48" y="244"/>
                </a:cxn>
                <a:cxn ang="0">
                  <a:pos x="72" y="242"/>
                </a:cxn>
                <a:cxn ang="0">
                  <a:pos x="82" y="236"/>
                </a:cxn>
                <a:cxn ang="0">
                  <a:pos x="112" y="222"/>
                </a:cxn>
                <a:cxn ang="0">
                  <a:pos x="150" y="220"/>
                </a:cxn>
                <a:cxn ang="0">
                  <a:pos x="170" y="238"/>
                </a:cxn>
                <a:cxn ang="0">
                  <a:pos x="178" y="248"/>
                </a:cxn>
                <a:cxn ang="0">
                  <a:pos x="192" y="230"/>
                </a:cxn>
                <a:cxn ang="0">
                  <a:pos x="190" y="242"/>
                </a:cxn>
                <a:cxn ang="0">
                  <a:pos x="196" y="258"/>
                </a:cxn>
                <a:cxn ang="0">
                  <a:pos x="206" y="268"/>
                </a:cxn>
                <a:cxn ang="0">
                  <a:pos x="216" y="284"/>
                </a:cxn>
                <a:cxn ang="0">
                  <a:pos x="238" y="288"/>
                </a:cxn>
                <a:cxn ang="0">
                  <a:pos x="248" y="284"/>
                </a:cxn>
                <a:cxn ang="0">
                  <a:pos x="258" y="292"/>
                </a:cxn>
                <a:cxn ang="0">
                  <a:pos x="276" y="280"/>
                </a:cxn>
                <a:cxn ang="0">
                  <a:pos x="284" y="280"/>
                </a:cxn>
                <a:cxn ang="0">
                  <a:pos x="286" y="272"/>
                </a:cxn>
                <a:cxn ang="0">
                  <a:pos x="304" y="228"/>
                </a:cxn>
                <a:cxn ang="0">
                  <a:pos x="312" y="196"/>
                </a:cxn>
                <a:cxn ang="0">
                  <a:pos x="310" y="158"/>
                </a:cxn>
              </a:cxnLst>
              <a:rect l="0" t="0" r="r" b="b"/>
              <a:pathLst>
                <a:path w="312" h="292">
                  <a:moveTo>
                    <a:pt x="310" y="158"/>
                  </a:moveTo>
                  <a:lnTo>
                    <a:pt x="310" y="158"/>
                  </a:lnTo>
                  <a:lnTo>
                    <a:pt x="312" y="152"/>
                  </a:lnTo>
                  <a:lnTo>
                    <a:pt x="312" y="152"/>
                  </a:lnTo>
                  <a:lnTo>
                    <a:pt x="308" y="150"/>
                  </a:lnTo>
                  <a:lnTo>
                    <a:pt x="308" y="150"/>
                  </a:lnTo>
                  <a:lnTo>
                    <a:pt x="292" y="130"/>
                  </a:lnTo>
                  <a:lnTo>
                    <a:pt x="284" y="120"/>
                  </a:lnTo>
                  <a:lnTo>
                    <a:pt x="278" y="108"/>
                  </a:lnTo>
                  <a:lnTo>
                    <a:pt x="278" y="108"/>
                  </a:lnTo>
                  <a:lnTo>
                    <a:pt x="274" y="98"/>
                  </a:lnTo>
                  <a:lnTo>
                    <a:pt x="266" y="92"/>
                  </a:lnTo>
                  <a:lnTo>
                    <a:pt x="266" y="92"/>
                  </a:lnTo>
                  <a:lnTo>
                    <a:pt x="260" y="88"/>
                  </a:lnTo>
                  <a:lnTo>
                    <a:pt x="258" y="84"/>
                  </a:lnTo>
                  <a:lnTo>
                    <a:pt x="256" y="74"/>
                  </a:lnTo>
                  <a:lnTo>
                    <a:pt x="256" y="74"/>
                  </a:lnTo>
                  <a:lnTo>
                    <a:pt x="252" y="56"/>
                  </a:lnTo>
                  <a:lnTo>
                    <a:pt x="250" y="48"/>
                  </a:lnTo>
                  <a:lnTo>
                    <a:pt x="246" y="44"/>
                  </a:lnTo>
                  <a:lnTo>
                    <a:pt x="246" y="44"/>
                  </a:lnTo>
                  <a:lnTo>
                    <a:pt x="240" y="38"/>
                  </a:lnTo>
                  <a:lnTo>
                    <a:pt x="236" y="30"/>
                  </a:lnTo>
                  <a:lnTo>
                    <a:pt x="232" y="16"/>
                  </a:lnTo>
                  <a:lnTo>
                    <a:pt x="232" y="16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22" y="20"/>
                  </a:lnTo>
                  <a:lnTo>
                    <a:pt x="222" y="40"/>
                  </a:lnTo>
                  <a:lnTo>
                    <a:pt x="222" y="40"/>
                  </a:lnTo>
                  <a:lnTo>
                    <a:pt x="220" y="54"/>
                  </a:lnTo>
                  <a:lnTo>
                    <a:pt x="216" y="68"/>
                  </a:lnTo>
                  <a:lnTo>
                    <a:pt x="216" y="68"/>
                  </a:lnTo>
                  <a:lnTo>
                    <a:pt x="214" y="72"/>
                  </a:lnTo>
                  <a:lnTo>
                    <a:pt x="212" y="74"/>
                  </a:lnTo>
                  <a:lnTo>
                    <a:pt x="208" y="74"/>
                  </a:lnTo>
                  <a:lnTo>
                    <a:pt x="206" y="72"/>
                  </a:lnTo>
                  <a:lnTo>
                    <a:pt x="206" y="72"/>
                  </a:lnTo>
                  <a:lnTo>
                    <a:pt x="176" y="48"/>
                  </a:lnTo>
                  <a:lnTo>
                    <a:pt x="176" y="48"/>
                  </a:lnTo>
                  <a:lnTo>
                    <a:pt x="174" y="44"/>
                  </a:lnTo>
                  <a:lnTo>
                    <a:pt x="174" y="38"/>
                  </a:lnTo>
                  <a:lnTo>
                    <a:pt x="174" y="38"/>
                  </a:lnTo>
                  <a:lnTo>
                    <a:pt x="176" y="32"/>
                  </a:lnTo>
                  <a:lnTo>
                    <a:pt x="180" y="28"/>
                  </a:lnTo>
                  <a:lnTo>
                    <a:pt x="182" y="22"/>
                  </a:lnTo>
                  <a:lnTo>
                    <a:pt x="182" y="18"/>
                  </a:lnTo>
                  <a:lnTo>
                    <a:pt x="182" y="18"/>
                  </a:lnTo>
                  <a:lnTo>
                    <a:pt x="178" y="16"/>
                  </a:lnTo>
                  <a:lnTo>
                    <a:pt x="174" y="16"/>
                  </a:lnTo>
                  <a:lnTo>
                    <a:pt x="168" y="16"/>
                  </a:lnTo>
                  <a:lnTo>
                    <a:pt x="162" y="14"/>
                  </a:lnTo>
                  <a:lnTo>
                    <a:pt x="162" y="14"/>
                  </a:lnTo>
                  <a:lnTo>
                    <a:pt x="150" y="8"/>
                  </a:lnTo>
                  <a:lnTo>
                    <a:pt x="150" y="8"/>
                  </a:lnTo>
                  <a:lnTo>
                    <a:pt x="150" y="14"/>
                  </a:lnTo>
                  <a:lnTo>
                    <a:pt x="150" y="16"/>
                  </a:lnTo>
                  <a:lnTo>
                    <a:pt x="146" y="18"/>
                  </a:lnTo>
                  <a:lnTo>
                    <a:pt x="146" y="18"/>
                  </a:lnTo>
                  <a:lnTo>
                    <a:pt x="140" y="18"/>
                  </a:lnTo>
                  <a:lnTo>
                    <a:pt x="136" y="20"/>
                  </a:lnTo>
                  <a:lnTo>
                    <a:pt x="132" y="24"/>
                  </a:lnTo>
                  <a:lnTo>
                    <a:pt x="130" y="32"/>
                  </a:lnTo>
                  <a:lnTo>
                    <a:pt x="128" y="40"/>
                  </a:lnTo>
                  <a:lnTo>
                    <a:pt x="128" y="40"/>
                  </a:lnTo>
                  <a:lnTo>
                    <a:pt x="12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20" y="44"/>
                  </a:lnTo>
                  <a:lnTo>
                    <a:pt x="118" y="46"/>
                  </a:lnTo>
                  <a:lnTo>
                    <a:pt x="116" y="44"/>
                  </a:lnTo>
                  <a:lnTo>
                    <a:pt x="116" y="44"/>
                  </a:lnTo>
                  <a:lnTo>
                    <a:pt x="108" y="38"/>
                  </a:lnTo>
                  <a:lnTo>
                    <a:pt x="104" y="36"/>
                  </a:lnTo>
                  <a:lnTo>
                    <a:pt x="100" y="38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88" y="52"/>
                  </a:lnTo>
                  <a:lnTo>
                    <a:pt x="86" y="60"/>
                  </a:lnTo>
                  <a:lnTo>
                    <a:pt x="84" y="62"/>
                  </a:lnTo>
                  <a:lnTo>
                    <a:pt x="82" y="64"/>
                  </a:lnTo>
                  <a:lnTo>
                    <a:pt x="78" y="66"/>
                  </a:lnTo>
                  <a:lnTo>
                    <a:pt x="72" y="66"/>
                  </a:lnTo>
                  <a:lnTo>
                    <a:pt x="72" y="66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68" y="80"/>
                  </a:lnTo>
                  <a:lnTo>
                    <a:pt x="68" y="80"/>
                  </a:lnTo>
                  <a:lnTo>
                    <a:pt x="66" y="86"/>
                  </a:lnTo>
                  <a:lnTo>
                    <a:pt x="62" y="90"/>
                  </a:lnTo>
                  <a:lnTo>
                    <a:pt x="54" y="96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16" y="112"/>
                  </a:lnTo>
                  <a:lnTo>
                    <a:pt x="10" y="116"/>
                  </a:lnTo>
                  <a:lnTo>
                    <a:pt x="6" y="122"/>
                  </a:lnTo>
                  <a:lnTo>
                    <a:pt x="4" y="128"/>
                  </a:lnTo>
                  <a:lnTo>
                    <a:pt x="2" y="136"/>
                  </a:lnTo>
                  <a:lnTo>
                    <a:pt x="2" y="144"/>
                  </a:lnTo>
                  <a:lnTo>
                    <a:pt x="4" y="152"/>
                  </a:lnTo>
                  <a:lnTo>
                    <a:pt x="4" y="152"/>
                  </a:lnTo>
                  <a:lnTo>
                    <a:pt x="0" y="162"/>
                  </a:lnTo>
                  <a:lnTo>
                    <a:pt x="0" y="166"/>
                  </a:lnTo>
                  <a:lnTo>
                    <a:pt x="4" y="170"/>
                  </a:lnTo>
                  <a:lnTo>
                    <a:pt x="4" y="170"/>
                  </a:lnTo>
                  <a:lnTo>
                    <a:pt x="8" y="182"/>
                  </a:lnTo>
                  <a:lnTo>
                    <a:pt x="12" y="194"/>
                  </a:lnTo>
                  <a:lnTo>
                    <a:pt x="18" y="220"/>
                  </a:lnTo>
                  <a:lnTo>
                    <a:pt x="18" y="220"/>
                  </a:lnTo>
                  <a:lnTo>
                    <a:pt x="20" y="228"/>
                  </a:lnTo>
                  <a:lnTo>
                    <a:pt x="20" y="232"/>
                  </a:lnTo>
                  <a:lnTo>
                    <a:pt x="18" y="236"/>
                  </a:lnTo>
                  <a:lnTo>
                    <a:pt x="18" y="236"/>
                  </a:lnTo>
                  <a:lnTo>
                    <a:pt x="14" y="240"/>
                  </a:lnTo>
                  <a:lnTo>
                    <a:pt x="14" y="244"/>
                  </a:lnTo>
                  <a:lnTo>
                    <a:pt x="18" y="248"/>
                  </a:lnTo>
                  <a:lnTo>
                    <a:pt x="18" y="248"/>
                  </a:lnTo>
                  <a:lnTo>
                    <a:pt x="24" y="252"/>
                  </a:lnTo>
                  <a:lnTo>
                    <a:pt x="30" y="254"/>
                  </a:lnTo>
                  <a:lnTo>
                    <a:pt x="36" y="252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8" y="244"/>
                  </a:lnTo>
                  <a:lnTo>
                    <a:pt x="56" y="242"/>
                  </a:lnTo>
                  <a:lnTo>
                    <a:pt x="62" y="240"/>
                  </a:lnTo>
                  <a:lnTo>
                    <a:pt x="72" y="242"/>
                  </a:lnTo>
                  <a:lnTo>
                    <a:pt x="72" y="242"/>
                  </a:lnTo>
                  <a:lnTo>
                    <a:pt x="78" y="242"/>
                  </a:lnTo>
                  <a:lnTo>
                    <a:pt x="82" y="240"/>
                  </a:lnTo>
                  <a:lnTo>
                    <a:pt x="82" y="236"/>
                  </a:lnTo>
                  <a:lnTo>
                    <a:pt x="82" y="236"/>
                  </a:lnTo>
                  <a:lnTo>
                    <a:pt x="86" y="232"/>
                  </a:lnTo>
                  <a:lnTo>
                    <a:pt x="90" y="230"/>
                  </a:lnTo>
                  <a:lnTo>
                    <a:pt x="90" y="230"/>
                  </a:lnTo>
                  <a:lnTo>
                    <a:pt x="112" y="222"/>
                  </a:lnTo>
                  <a:lnTo>
                    <a:pt x="124" y="218"/>
                  </a:lnTo>
                  <a:lnTo>
                    <a:pt x="136" y="218"/>
                  </a:lnTo>
                  <a:lnTo>
                    <a:pt x="136" y="218"/>
                  </a:lnTo>
                  <a:lnTo>
                    <a:pt x="150" y="220"/>
                  </a:lnTo>
                  <a:lnTo>
                    <a:pt x="156" y="222"/>
                  </a:lnTo>
                  <a:lnTo>
                    <a:pt x="162" y="228"/>
                  </a:lnTo>
                  <a:lnTo>
                    <a:pt x="162" y="228"/>
                  </a:lnTo>
                  <a:lnTo>
                    <a:pt x="170" y="238"/>
                  </a:lnTo>
                  <a:lnTo>
                    <a:pt x="172" y="246"/>
                  </a:lnTo>
                  <a:lnTo>
                    <a:pt x="174" y="254"/>
                  </a:lnTo>
                  <a:lnTo>
                    <a:pt x="174" y="254"/>
                  </a:lnTo>
                  <a:lnTo>
                    <a:pt x="178" y="248"/>
                  </a:lnTo>
                  <a:lnTo>
                    <a:pt x="182" y="242"/>
                  </a:lnTo>
                  <a:lnTo>
                    <a:pt x="188" y="236"/>
                  </a:lnTo>
                  <a:lnTo>
                    <a:pt x="192" y="230"/>
                  </a:lnTo>
                  <a:lnTo>
                    <a:pt x="192" y="230"/>
                  </a:lnTo>
                  <a:lnTo>
                    <a:pt x="192" y="236"/>
                  </a:lnTo>
                  <a:lnTo>
                    <a:pt x="192" y="236"/>
                  </a:lnTo>
                  <a:lnTo>
                    <a:pt x="190" y="240"/>
                  </a:lnTo>
                  <a:lnTo>
                    <a:pt x="190" y="242"/>
                  </a:lnTo>
                  <a:lnTo>
                    <a:pt x="194" y="248"/>
                  </a:lnTo>
                  <a:lnTo>
                    <a:pt x="196" y="252"/>
                  </a:lnTo>
                  <a:lnTo>
                    <a:pt x="198" y="25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202" y="258"/>
                  </a:lnTo>
                  <a:lnTo>
                    <a:pt x="204" y="260"/>
                  </a:lnTo>
                  <a:lnTo>
                    <a:pt x="206" y="268"/>
                  </a:lnTo>
                  <a:lnTo>
                    <a:pt x="206" y="268"/>
                  </a:lnTo>
                  <a:lnTo>
                    <a:pt x="208" y="274"/>
                  </a:lnTo>
                  <a:lnTo>
                    <a:pt x="212" y="280"/>
                  </a:lnTo>
                  <a:lnTo>
                    <a:pt x="216" y="284"/>
                  </a:lnTo>
                  <a:lnTo>
                    <a:pt x="220" y="288"/>
                  </a:lnTo>
                  <a:lnTo>
                    <a:pt x="226" y="290"/>
                  </a:lnTo>
                  <a:lnTo>
                    <a:pt x="232" y="290"/>
                  </a:lnTo>
                  <a:lnTo>
                    <a:pt x="238" y="288"/>
                  </a:lnTo>
                  <a:lnTo>
                    <a:pt x="244" y="286"/>
                  </a:lnTo>
                  <a:lnTo>
                    <a:pt x="244" y="286"/>
                  </a:lnTo>
                  <a:lnTo>
                    <a:pt x="246" y="284"/>
                  </a:lnTo>
                  <a:lnTo>
                    <a:pt x="248" y="284"/>
                  </a:lnTo>
                  <a:lnTo>
                    <a:pt x="250" y="288"/>
                  </a:lnTo>
                  <a:lnTo>
                    <a:pt x="250" y="288"/>
                  </a:lnTo>
                  <a:lnTo>
                    <a:pt x="254" y="290"/>
                  </a:lnTo>
                  <a:lnTo>
                    <a:pt x="258" y="292"/>
                  </a:lnTo>
                  <a:lnTo>
                    <a:pt x="262" y="290"/>
                  </a:lnTo>
                  <a:lnTo>
                    <a:pt x="266" y="288"/>
                  </a:lnTo>
                  <a:lnTo>
                    <a:pt x="272" y="282"/>
                  </a:lnTo>
                  <a:lnTo>
                    <a:pt x="276" y="280"/>
                  </a:lnTo>
                  <a:lnTo>
                    <a:pt x="280" y="282"/>
                  </a:lnTo>
                  <a:lnTo>
                    <a:pt x="280" y="282"/>
                  </a:lnTo>
                  <a:lnTo>
                    <a:pt x="282" y="282"/>
                  </a:lnTo>
                  <a:lnTo>
                    <a:pt x="284" y="280"/>
                  </a:lnTo>
                  <a:lnTo>
                    <a:pt x="286" y="274"/>
                  </a:lnTo>
                  <a:lnTo>
                    <a:pt x="286" y="274"/>
                  </a:lnTo>
                  <a:lnTo>
                    <a:pt x="286" y="272"/>
                  </a:lnTo>
                  <a:lnTo>
                    <a:pt x="286" y="272"/>
                  </a:lnTo>
                  <a:lnTo>
                    <a:pt x="292" y="250"/>
                  </a:lnTo>
                  <a:lnTo>
                    <a:pt x="296" y="238"/>
                  </a:lnTo>
                  <a:lnTo>
                    <a:pt x="304" y="228"/>
                  </a:lnTo>
                  <a:lnTo>
                    <a:pt x="304" y="228"/>
                  </a:lnTo>
                  <a:lnTo>
                    <a:pt x="308" y="218"/>
                  </a:lnTo>
                  <a:lnTo>
                    <a:pt x="310" y="208"/>
                  </a:lnTo>
                  <a:lnTo>
                    <a:pt x="310" y="208"/>
                  </a:lnTo>
                  <a:lnTo>
                    <a:pt x="312" y="196"/>
                  </a:lnTo>
                  <a:lnTo>
                    <a:pt x="312" y="184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lnTo>
                    <a:pt x="310" y="15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68"/>
            <p:cNvSpPr/>
            <p:nvPr/>
          </p:nvSpPr>
          <p:spPr bwMode="auto">
            <a:xfrm>
              <a:off x="5556250" y="243840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69"/>
            <p:cNvSpPr/>
            <p:nvPr/>
          </p:nvSpPr>
          <p:spPr bwMode="auto">
            <a:xfrm>
              <a:off x="5543550" y="2432050"/>
              <a:ext cx="1270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4" y="4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70"/>
            <p:cNvSpPr/>
            <p:nvPr/>
          </p:nvSpPr>
          <p:spPr bwMode="auto">
            <a:xfrm>
              <a:off x="7978775" y="1403350"/>
              <a:ext cx="57150" cy="57150"/>
            </a:xfrm>
            <a:custGeom>
              <a:avLst/>
              <a:gdLst/>
              <a:ahLst/>
              <a:cxnLst>
                <a:cxn ang="0">
                  <a:pos x="0" y="24"/>
                </a:cxn>
                <a:cxn ang="0">
                  <a:pos x="0" y="24"/>
                </a:cxn>
                <a:cxn ang="0">
                  <a:pos x="8" y="20"/>
                </a:cxn>
                <a:cxn ang="0">
                  <a:pos x="8" y="20"/>
                </a:cxn>
                <a:cxn ang="0">
                  <a:pos x="12" y="18"/>
                </a:cxn>
                <a:cxn ang="0">
                  <a:pos x="16" y="18"/>
                </a:cxn>
                <a:cxn ang="0">
                  <a:pos x="16" y="22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16" y="30"/>
                </a:cxn>
                <a:cxn ang="0">
                  <a:pos x="16" y="34"/>
                </a:cxn>
                <a:cxn ang="0">
                  <a:pos x="20" y="36"/>
                </a:cxn>
                <a:cxn ang="0">
                  <a:pos x="24" y="36"/>
                </a:cxn>
                <a:cxn ang="0">
                  <a:pos x="24" y="36"/>
                </a:cxn>
                <a:cxn ang="0">
                  <a:pos x="28" y="36"/>
                </a:cxn>
                <a:cxn ang="0">
                  <a:pos x="28" y="34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28" y="26"/>
                </a:cxn>
                <a:cxn ang="0">
                  <a:pos x="28" y="26"/>
                </a:cxn>
                <a:cxn ang="0">
                  <a:pos x="34" y="26"/>
                </a:cxn>
                <a:cxn ang="0">
                  <a:pos x="36" y="22"/>
                </a:cxn>
                <a:cxn ang="0">
                  <a:pos x="34" y="16"/>
                </a:cxn>
                <a:cxn ang="0">
                  <a:pos x="34" y="16"/>
                </a:cxn>
                <a:cxn ang="0">
                  <a:pos x="32" y="8"/>
                </a:cxn>
                <a:cxn ang="0">
                  <a:pos x="32" y="4"/>
                </a:cxn>
                <a:cxn ang="0">
                  <a:pos x="30" y="0"/>
                </a:cxn>
                <a:cxn ang="0">
                  <a:pos x="30" y="0"/>
                </a:cxn>
                <a:cxn ang="0">
                  <a:pos x="26" y="4"/>
                </a:cxn>
                <a:cxn ang="0">
                  <a:pos x="24" y="8"/>
                </a:cxn>
                <a:cxn ang="0">
                  <a:pos x="16" y="10"/>
                </a:cxn>
                <a:cxn ang="0">
                  <a:pos x="10" y="12"/>
                </a:cxn>
                <a:cxn ang="0">
                  <a:pos x="2" y="18"/>
                </a:cxn>
                <a:cxn ang="0">
                  <a:pos x="2" y="18"/>
                </a:cxn>
                <a:cxn ang="0">
                  <a:pos x="0" y="20"/>
                </a:cxn>
                <a:cxn ang="0">
                  <a:pos x="0" y="24"/>
                </a:cxn>
                <a:cxn ang="0">
                  <a:pos x="0" y="24"/>
                </a:cxn>
              </a:cxnLst>
              <a:rect l="0" t="0" r="r" b="b"/>
              <a:pathLst>
                <a:path w="36" h="36">
                  <a:moveTo>
                    <a:pt x="0" y="24"/>
                  </a:moveTo>
                  <a:lnTo>
                    <a:pt x="0" y="24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12" y="18"/>
                  </a:lnTo>
                  <a:lnTo>
                    <a:pt x="16" y="18"/>
                  </a:lnTo>
                  <a:lnTo>
                    <a:pt x="16" y="22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16" y="30"/>
                  </a:lnTo>
                  <a:lnTo>
                    <a:pt x="16" y="34"/>
                  </a:lnTo>
                  <a:lnTo>
                    <a:pt x="20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8" y="36"/>
                  </a:lnTo>
                  <a:lnTo>
                    <a:pt x="28" y="34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4" y="26"/>
                  </a:lnTo>
                  <a:lnTo>
                    <a:pt x="36" y="22"/>
                  </a:lnTo>
                  <a:lnTo>
                    <a:pt x="34" y="16"/>
                  </a:lnTo>
                  <a:lnTo>
                    <a:pt x="34" y="16"/>
                  </a:lnTo>
                  <a:lnTo>
                    <a:pt x="32" y="8"/>
                  </a:lnTo>
                  <a:lnTo>
                    <a:pt x="32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71"/>
            <p:cNvSpPr/>
            <p:nvPr/>
          </p:nvSpPr>
          <p:spPr bwMode="auto">
            <a:xfrm>
              <a:off x="6499225" y="901700"/>
              <a:ext cx="9525" cy="6350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6" y="2"/>
                </a:cxn>
                <a:cxn ang="0">
                  <a:pos x="6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6" y="2"/>
                </a:cxn>
                <a:cxn ang="0">
                  <a:pos x="6" y="2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lnTo>
                    <a:pt x="6" y="2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72"/>
            <p:cNvSpPr/>
            <p:nvPr/>
          </p:nvSpPr>
          <p:spPr bwMode="auto">
            <a:xfrm>
              <a:off x="7854950" y="330200"/>
              <a:ext cx="9525" cy="635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4" y="4"/>
                </a:cxn>
                <a:cxn ang="0">
                  <a:pos x="6" y="4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6" h="4">
                  <a:moveTo>
                    <a:pt x="2" y="0"/>
                  </a:move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73"/>
            <p:cNvSpPr/>
            <p:nvPr/>
          </p:nvSpPr>
          <p:spPr bwMode="auto">
            <a:xfrm>
              <a:off x="5705475" y="1384300"/>
              <a:ext cx="6350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2" y="6"/>
                </a:cxn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4" h="6">
                  <a:moveTo>
                    <a:pt x="2" y="6"/>
                  </a:moveTo>
                  <a:lnTo>
                    <a:pt x="2" y="6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74"/>
            <p:cNvSpPr/>
            <p:nvPr/>
          </p:nvSpPr>
          <p:spPr bwMode="auto">
            <a:xfrm>
              <a:off x="7991475" y="1377950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75"/>
            <p:cNvSpPr/>
            <p:nvPr/>
          </p:nvSpPr>
          <p:spPr bwMode="auto">
            <a:xfrm>
              <a:off x="7943850" y="1381125"/>
              <a:ext cx="9525" cy="95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4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6" h="6">
                  <a:moveTo>
                    <a:pt x="0" y="6"/>
                  </a:moveTo>
                  <a:lnTo>
                    <a:pt x="0" y="6"/>
                  </a:lnTo>
                  <a:lnTo>
                    <a:pt x="6" y="4"/>
                  </a:lnTo>
                  <a:lnTo>
                    <a:pt x="6" y="4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76"/>
            <p:cNvSpPr/>
            <p:nvPr/>
          </p:nvSpPr>
          <p:spPr bwMode="auto">
            <a:xfrm>
              <a:off x="5276850" y="276225"/>
              <a:ext cx="22225" cy="635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14" y="2"/>
                </a:cxn>
                <a:cxn ang="0">
                  <a:pos x="14" y="2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4" h="4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77"/>
            <p:cNvSpPr/>
            <p:nvPr/>
          </p:nvSpPr>
          <p:spPr bwMode="auto">
            <a:xfrm>
              <a:off x="5670550" y="736600"/>
              <a:ext cx="285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6" y="4"/>
                </a:cxn>
                <a:cxn ang="0">
                  <a:pos x="6" y="4"/>
                </a:cxn>
                <a:cxn ang="0">
                  <a:pos x="12" y="8"/>
                </a:cxn>
                <a:cxn ang="0">
                  <a:pos x="18" y="8"/>
                </a:cxn>
                <a:cxn ang="0">
                  <a:pos x="18" y="8"/>
                </a:cxn>
                <a:cxn ang="0">
                  <a:pos x="14" y="4"/>
                </a:cxn>
                <a:cxn ang="0">
                  <a:pos x="10" y="2"/>
                </a:cxn>
                <a:cxn ang="0">
                  <a:pos x="10" y="2"/>
                </a:cxn>
                <a:cxn ang="0">
                  <a:pos x="6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18" h="8">
                  <a:moveTo>
                    <a:pt x="0" y="2"/>
                  </a:moveTo>
                  <a:lnTo>
                    <a:pt x="0" y="2"/>
                  </a:lnTo>
                  <a:lnTo>
                    <a:pt x="6" y="4"/>
                  </a:lnTo>
                  <a:lnTo>
                    <a:pt x="6" y="4"/>
                  </a:lnTo>
                  <a:lnTo>
                    <a:pt x="12" y="8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14" y="4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78"/>
            <p:cNvSpPr/>
            <p:nvPr/>
          </p:nvSpPr>
          <p:spPr bwMode="auto">
            <a:xfrm>
              <a:off x="8083550" y="1558925"/>
              <a:ext cx="6350" cy="6350"/>
            </a:xfrm>
            <a:custGeom>
              <a:avLst/>
              <a:gdLst/>
              <a:ahLst/>
              <a:cxnLst>
                <a:cxn ang="0">
                  <a:pos x="4" y="2"/>
                </a:cxn>
                <a:cxn ang="0">
                  <a:pos x="4" y="2"/>
                </a:cxn>
                <a:cxn ang="0">
                  <a:pos x="2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2" y="4"/>
                </a:cxn>
                <a:cxn ang="0">
                  <a:pos x="4" y="4"/>
                </a:cxn>
                <a:cxn ang="0">
                  <a:pos x="4" y="2"/>
                </a:cxn>
                <a:cxn ang="0">
                  <a:pos x="4" y="2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lnTo>
                    <a:pt x="4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4" y="2"/>
                  </a:lnTo>
                  <a:lnTo>
                    <a:pt x="4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框架 2"/>
          <p:cNvSpPr/>
          <p:nvPr userDrawn="1"/>
        </p:nvSpPr>
        <p:spPr>
          <a:xfrm>
            <a:off x="0" y="0"/>
            <a:ext cx="12192000" cy="6858000"/>
          </a:xfrm>
          <a:prstGeom prst="frame">
            <a:avLst>
              <a:gd name="adj1" fmla="val 213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48457" y="258233"/>
            <a:ext cx="5293927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kumimoji="1" lang="en-US" altLang="zh-CN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5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214889"/>
            <a:ext cx="805408" cy="616255"/>
          </a:xfrm>
          <a:prstGeom prst="rect">
            <a:avLst/>
          </a:prstGeom>
          <a:solidFill>
            <a:schemeClr val="accent4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CAB6-B07E-4BA4-BC4B-DDB8D129D594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83235" y="2371090"/>
            <a:ext cx="79857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基于手势识别的</a:t>
            </a:r>
          </a:p>
          <a:p>
            <a:pPr algn="l"/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虚拟键盘</a:t>
            </a:r>
            <a:endParaRPr lang="zh-CN" altLang="en-US" sz="52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80415" y="4311015"/>
            <a:ext cx="47148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组员：金展锐 程思敏 刘英洲</a:t>
            </a:r>
            <a:endParaRPr lang="zh-CN" altLang="en-US" sz="2400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  <a:p>
            <a:pPr algn="l"/>
            <a:r>
              <a:rPr lang="zh-CN" altLang="en-US" b="1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 </a:t>
            </a:r>
            <a:endParaRPr lang="zh-CN" altLang="en-US" b="1" dirty="0">
              <a:solidFill>
                <a:schemeClr val="bg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483276" y="4177932"/>
            <a:ext cx="2774274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6698566" y="879190"/>
            <a:ext cx="5376171" cy="5485135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1138672"/>
            <a:chOff x="384176" y="307549"/>
            <a:chExt cx="2092265" cy="8389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7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18000" y="1164590"/>
            <a:ext cx="355663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连笔</a:t>
            </a:r>
            <a:r>
              <a:rPr lang="en-US" altLang="zh-CN" sz="4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VS</a:t>
            </a:r>
            <a:r>
              <a:rPr lang="zh-CN" altLang="en-US" sz="4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不连笔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331585" y="1950085"/>
            <a:ext cx="45631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通过手指位置变换的快慢来</a:t>
            </a:r>
          </a:p>
          <a:p>
            <a:r>
              <a:rPr lang="zh-CN" altLang="en-US" sz="2400"/>
              <a:t>决定是否留下轨迹</a:t>
            </a:r>
          </a:p>
          <a:p>
            <a:endParaRPr lang="zh-CN" altLang="en-US" sz="2400"/>
          </a:p>
          <a:p>
            <a:r>
              <a:rPr lang="zh-CN" altLang="en-US" sz="2400"/>
              <a:t>优点：可以直接使用现存的手写数据集</a:t>
            </a:r>
          </a:p>
          <a:p>
            <a:endParaRPr lang="zh-CN" altLang="en-US" sz="2400"/>
          </a:p>
          <a:p>
            <a:r>
              <a:rPr lang="zh-CN" altLang="en-US" sz="2400"/>
              <a:t>缺点：每个人的笔画变换速度不同，普适性不高，且实现的识别率较低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81685" y="1950085"/>
            <a:ext cx="45631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完整保留所有的轨迹</a:t>
            </a:r>
          </a:p>
          <a:p>
            <a:endParaRPr lang="zh-CN" altLang="en-US" sz="2400"/>
          </a:p>
          <a:p>
            <a:r>
              <a:rPr lang="zh-CN" altLang="en-US" sz="2400"/>
              <a:t>优点：实现的正确率相较于不连笔的高，且书写的速度较快</a:t>
            </a:r>
          </a:p>
          <a:p>
            <a:endParaRPr lang="zh-CN" altLang="en-US" sz="2400"/>
          </a:p>
          <a:p>
            <a:r>
              <a:rPr lang="zh-CN" altLang="en-US" sz="2400"/>
              <a:t>缺点：没有现存的数据集，需要自己采集大量数据进行训练。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004310" y="2791574"/>
            <a:ext cx="4183380" cy="922020"/>
            <a:chOff x="384176" y="200486"/>
            <a:chExt cx="2092265" cy="679379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200486"/>
              <a:ext cx="1632344" cy="679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54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项目演示</a:t>
              </a: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308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项目演示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E0AF8B-5AF6-4DF6-AD29-DCA7E21A4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25" y="1714500"/>
            <a:ext cx="600075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3187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2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项目自评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0015" y="1546225"/>
            <a:ext cx="90322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>
                <a:sym typeface="+mn-ea"/>
              </a:rPr>
              <a:t>总体来说，本项目实现了预期目标，可以对手势轨迹进行实时捕捉，分析，识别。可</a:t>
            </a:r>
            <a:r>
              <a:rPr lang="zh-CN" altLang="en-US" sz="2400" b="1">
                <a:sym typeface="+mn-ea"/>
              </a:rPr>
              <a:t>扩展性</a:t>
            </a:r>
            <a:r>
              <a:rPr lang="en-US" altLang="zh-CN" sz="2400" b="1">
                <a:sym typeface="+mn-ea"/>
              </a:rPr>
              <a:t>也比较强，可以方便添加很多附加功能。</a:t>
            </a:r>
            <a:endParaRPr lang="en-US" altLang="zh-CN" sz="2400" b="1"/>
          </a:p>
          <a:p>
            <a:pPr algn="l">
              <a:buClrTx/>
              <a:buSzTx/>
              <a:buFontTx/>
            </a:pPr>
            <a:endParaRPr lang="en-US" altLang="zh-CN" sz="2400" b="1"/>
          </a:p>
          <a:p>
            <a:pPr algn="l">
              <a:buClrTx/>
              <a:buSzTx/>
              <a:buFontTx/>
            </a:pPr>
            <a:r>
              <a:rPr lang="en-US" altLang="zh-CN" sz="2400" b="1"/>
              <a:t>对于后期工作，我们认为主要有这几方面：</a:t>
            </a:r>
          </a:p>
          <a:p>
            <a:pPr algn="l">
              <a:buClrTx/>
              <a:buSzTx/>
              <a:buFontTx/>
            </a:pPr>
            <a:endParaRPr lang="en-US" altLang="zh-CN" sz="2400" b="1"/>
          </a:p>
          <a:p>
            <a:pPr algn="l">
              <a:buClrTx/>
              <a:buSzTx/>
              <a:buFontTx/>
            </a:pPr>
            <a:r>
              <a:rPr lang="en-US" altLang="zh-CN" sz="2400" b="1">
                <a:sym typeface="+mn-ea"/>
              </a:rPr>
              <a:t>1.扩大字库可以训练的数据量，提高识别准确率。</a:t>
            </a:r>
            <a:endParaRPr lang="en-US" altLang="zh-CN" sz="2400" b="1"/>
          </a:p>
          <a:p>
            <a:pPr algn="l">
              <a:buClrTx/>
              <a:buSzTx/>
              <a:buFontTx/>
            </a:pPr>
            <a:endParaRPr lang="en-US" altLang="zh-CN" sz="2400" b="1"/>
          </a:p>
          <a:p>
            <a:pPr algn="l">
              <a:buClrTx/>
              <a:buSzTx/>
              <a:buFontTx/>
            </a:pPr>
            <a:r>
              <a:rPr lang="en-US" altLang="zh-CN" sz="2400" b="1">
                <a:sym typeface="+mn-ea"/>
              </a:rPr>
              <a:t>2.优化算法，消除背景对手势识别的影响以及识别速度</a:t>
            </a:r>
            <a:r>
              <a:rPr lang="zh-CN" altLang="en-US" sz="2400" b="1">
                <a:sym typeface="+mn-ea"/>
              </a:rPr>
              <a:t>。</a:t>
            </a:r>
            <a:endParaRPr lang="en-US" altLang="zh-CN" sz="2400" b="1"/>
          </a:p>
          <a:p>
            <a:pPr algn="l">
              <a:buClrTx/>
              <a:buSzTx/>
              <a:buFontTx/>
            </a:pPr>
            <a:endParaRPr lang="en-US" altLang="zh-CN" sz="2400" b="1"/>
          </a:p>
          <a:p>
            <a:pPr algn="l">
              <a:buClrTx/>
              <a:buSzTx/>
              <a:buFontTx/>
            </a:pPr>
            <a:r>
              <a:rPr lang="en-US" altLang="zh-CN" sz="2400" b="1">
                <a:sym typeface="+mn-ea"/>
              </a:rPr>
              <a:t>3. 通过代码实现和各种办公程序的连接，提供实用性</a:t>
            </a:r>
            <a:r>
              <a:rPr lang="zh-CN" altLang="en-US" sz="2400" b="1">
                <a:sym typeface="+mn-ea"/>
              </a:rPr>
              <a:t>。</a:t>
            </a:r>
            <a:endParaRPr lang="en-US" altLang="zh-CN" sz="2400" b="1"/>
          </a:p>
          <a:p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14110" y="2546276"/>
            <a:ext cx="628445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6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感谢欣赏</a:t>
            </a:r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9645" y="3412457"/>
            <a:ext cx="5249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THANK FOR WHATCHING</a:t>
            </a:r>
            <a:endParaRPr lang="zh-CN" altLang="en-US" sz="32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698566" y="879190"/>
            <a:ext cx="5376171" cy="5485135"/>
            <a:chOff x="6698566" y="879190"/>
            <a:chExt cx="5376171" cy="5485135"/>
          </a:xfrm>
        </p:grpSpPr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67546" y="490153"/>
            <a:ext cx="1208028" cy="902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900" dirty="0">
                <a:solidFill>
                  <a:srgbClr val="526188"/>
                </a:solidFill>
              </a:rPr>
              <a:t>●●●●●●</a:t>
            </a:r>
            <a:endParaRPr lang="en-US" altLang="zh-CN" sz="900" dirty="0">
              <a:solidFill>
                <a:srgbClr val="526188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zh-CN" altLang="en-US" sz="900" dirty="0">
                <a:solidFill>
                  <a:srgbClr val="526188"/>
                </a:solidFill>
              </a:rPr>
              <a:t>●●●●●●</a:t>
            </a:r>
            <a:endParaRPr lang="en-US" altLang="zh-CN" sz="900" dirty="0">
              <a:solidFill>
                <a:srgbClr val="526188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zh-CN" altLang="en-US" sz="900" dirty="0">
                <a:solidFill>
                  <a:srgbClr val="526188"/>
                </a:solidFill>
              </a:rPr>
              <a:t>●●●●●●</a:t>
            </a:r>
            <a:endParaRPr lang="en-US" altLang="zh-CN" sz="900" dirty="0">
              <a:solidFill>
                <a:srgbClr val="526188"/>
              </a:solidFill>
            </a:endParaRPr>
          </a:p>
          <a:p>
            <a:pPr algn="dist">
              <a:lnSpc>
                <a:spcPct val="150000"/>
              </a:lnSpc>
            </a:pPr>
            <a:r>
              <a:rPr lang="zh-CN" altLang="en-US" sz="900" dirty="0">
                <a:solidFill>
                  <a:srgbClr val="526188"/>
                </a:solidFill>
              </a:rPr>
              <a:t>●●●●●●</a:t>
            </a:r>
            <a:endParaRPr lang="en-US" altLang="zh-CN" sz="900" dirty="0">
              <a:solidFill>
                <a:srgbClr val="52618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67" y="464131"/>
            <a:ext cx="17575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5913" y="1308301"/>
            <a:ext cx="297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1755" y="2664977"/>
            <a:ext cx="873333" cy="1012233"/>
            <a:chOff x="1129811" y="2664977"/>
            <a:chExt cx="873333" cy="101223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6036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文本框 18"/>
            <p:cNvSpPr txBox="1"/>
            <p:nvPr/>
          </p:nvSpPr>
          <p:spPr>
            <a:xfrm>
              <a:off x="1147795" y="2972489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01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661205" y="2652912"/>
            <a:ext cx="873333" cy="1012233"/>
            <a:chOff x="6368561" y="2664977"/>
            <a:chExt cx="873333" cy="10122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29911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文本框 19"/>
            <p:cNvSpPr txBox="1"/>
            <p:nvPr/>
          </p:nvSpPr>
          <p:spPr>
            <a:xfrm>
              <a:off x="6368561" y="298421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02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66293" y="4334364"/>
            <a:ext cx="878795" cy="1012233"/>
            <a:chOff x="1124349" y="4377906"/>
            <a:chExt cx="878795" cy="10122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60361" y="4447356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/>
            <p:cNvSpPr txBox="1"/>
            <p:nvPr/>
          </p:nvSpPr>
          <p:spPr>
            <a:xfrm>
              <a:off x="1124349" y="468169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03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661205" y="4322299"/>
            <a:ext cx="873333" cy="1012233"/>
            <a:chOff x="6368561" y="4377906"/>
            <a:chExt cx="873333" cy="101223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299111" y="4447356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6368561" y="468169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04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214880" y="2882265"/>
            <a:ext cx="2090420" cy="10147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3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项目简介</a:t>
            </a:r>
          </a:p>
          <a:p>
            <a:pPr algn="dist"/>
            <a:endParaRPr lang="zh-CN" altLang="en-US" sz="3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849870" y="2819400"/>
            <a:ext cx="2140585" cy="10147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>
              <a:buClrTx/>
              <a:buSzTx/>
              <a:buNone/>
            </a:pPr>
            <a:r>
              <a:rPr lang="zh-CN" altLang="en-US" sz="3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开发过程</a:t>
            </a:r>
          </a:p>
          <a:p>
            <a:pPr algn="dist">
              <a:buClrTx/>
              <a:buSzTx/>
              <a:buNone/>
            </a:pPr>
            <a:endParaRPr lang="zh-CN" altLang="en-US" sz="3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214880" y="4552315"/>
            <a:ext cx="2090420" cy="14763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>
              <a:buClrTx/>
              <a:buSzTx/>
              <a:buFontTx/>
            </a:pPr>
            <a:r>
              <a:rPr lang="zh-CN" altLang="en-US" sz="3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项目成果</a:t>
            </a:r>
          </a:p>
          <a:p>
            <a:pPr algn="dist">
              <a:buClrTx/>
              <a:buSzTx/>
              <a:buFontTx/>
            </a:pPr>
            <a:endParaRPr lang="zh-CN" altLang="en-US" sz="3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sz="3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850505" y="4552315"/>
            <a:ext cx="2139950" cy="101473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项目自评</a:t>
            </a:r>
            <a:endParaRPr lang="en-US" sz="3000" b="1" i="1" dirty="0">
              <a:solidFill>
                <a:srgbClr val="FFFFFF"/>
              </a:solidFill>
            </a:endParaRPr>
          </a:p>
          <a:p>
            <a:pPr algn="dist"/>
            <a:endParaRPr lang="zh-CN" altLang="en-US" sz="3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2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项目简介</a:t>
              </a: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/>
        </p:nvSpPr>
        <p:spPr>
          <a:xfrm>
            <a:off x="781685" y="1961515"/>
            <a:ext cx="4918075" cy="3477895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b="0" dirty="0">
                <a:solidFill>
                  <a:schemeClr val="tx1"/>
                </a:solidFill>
                <a:cs typeface="文泉驿等宽微米黑" panose="020B0606030804020204" pitchFamily="34" charset="-122"/>
                <a:sym typeface="+mn-ea"/>
              </a:rPr>
              <a:t>       随着计算机技术越来越发达，人机交互技术在为人类提供便利的同时，也越来越受到人们的重视。因此，近年来，如何跨越人机障碍，将人机交互变得更加自然成为了研究重点。</a:t>
            </a:r>
            <a:endParaRPr kumimoji="1" lang="en-US" altLang="zh-CN" sz="1800" b="0" dirty="0">
              <a:solidFill>
                <a:schemeClr val="tx1"/>
              </a:solidFill>
              <a:cs typeface="文泉驿等宽微米黑" panose="020B0606030804020204" pitchFamily="34" charset="-122"/>
            </a:endParaRPr>
          </a:p>
          <a:p>
            <a:pPr fontAlgn="auto">
              <a:lnSpc>
                <a:spcPct val="100000"/>
              </a:lnSpc>
            </a:pPr>
            <a:r>
              <a:rPr kumimoji="1" lang="en-US" altLang="zh-CN" sz="1800" b="0" dirty="0">
                <a:solidFill>
                  <a:schemeClr val="tx1"/>
                </a:solidFill>
                <a:cs typeface="文泉驿等宽微米黑" panose="020B0606030804020204" pitchFamily="34" charset="-122"/>
                <a:sym typeface="+mn-ea"/>
              </a:rPr>
              <a:t>       手势是可以更方便，更直观与计算机进行互动的一种交互技术。本次设计通过摄像头手势识别以及OCR技术识别手势轨迹所书写的文字，用较低的成本实现隔空书写的功能，为各种书写的场景提供了便利</a:t>
            </a:r>
            <a:r>
              <a:rPr kumimoji="1" lang="zh-CN" altLang="en-US" sz="1800" b="0" dirty="0">
                <a:solidFill>
                  <a:schemeClr val="tx1"/>
                </a:solidFill>
                <a:cs typeface="文泉驿等宽微米黑" panose="020B0606030804020204" pitchFamily="34" charset="-122"/>
                <a:sym typeface="+mn-ea"/>
              </a:rPr>
              <a:t>。</a:t>
            </a:r>
            <a:endParaRPr lang="zh-CN" altLang="en-US" sz="1800" dirty="0"/>
          </a:p>
          <a:p>
            <a:pPr fontAlgn="auto">
              <a:lnSpc>
                <a:spcPct val="100000"/>
              </a:lnSpc>
            </a:pPr>
            <a:endParaRPr kumimoji="1" lang="en-US" altLang="zh-CN" sz="1800" b="0" dirty="0">
              <a:solidFill>
                <a:schemeClr val="tx1"/>
              </a:solidFill>
              <a:cs typeface="文泉驿等宽微米黑" panose="020B0606030804020204" pitchFamily="34" charset="-122"/>
              <a:sym typeface="+mn-ea"/>
            </a:endParaRPr>
          </a:p>
        </p:txBody>
      </p:sp>
      <p:pic>
        <p:nvPicPr>
          <p:cNvPr id="3" name="图片 2" descr="IMG_0515(20201016-14110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930" y="1369695"/>
            <a:ext cx="4975225" cy="3816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2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项目简介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420495" y="1120775"/>
            <a:ext cx="8045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1">
              <a:spcBef>
                <a:spcPct val="20000"/>
              </a:spcBef>
              <a:buClrTx/>
              <a:buSzTx/>
              <a:buFontTx/>
            </a:pPr>
            <a:r>
              <a:rPr lang="zh-CN" altLang="en-US" sz="2400" b="1"/>
              <a:t>实现功能：</a:t>
            </a:r>
            <a:r>
              <a:rPr lang="en-US" altLang="zh-CN" sz="2400" b="1" dirty="0">
                <a:sym typeface="+mn-ea"/>
              </a:rPr>
              <a:t>通过摄像头进行手势轨迹捕捉，并通过OCR识别出书写的数字以及字母。</a:t>
            </a:r>
            <a:endParaRPr lang="en-US" altLang="zh-CN" sz="2400" b="1" dirty="0"/>
          </a:p>
        </p:txBody>
      </p:sp>
      <p:sp>
        <p:nvSpPr>
          <p:cNvPr id="7" name="矩形 6"/>
          <p:cNvSpPr/>
          <p:nvPr/>
        </p:nvSpPr>
        <p:spPr>
          <a:xfrm>
            <a:off x="1420557" y="2062530"/>
            <a:ext cx="8267700" cy="2700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b="1"/>
              <a:t>软件平台：</a:t>
            </a:r>
          </a:p>
          <a:p>
            <a:pPr algn="l">
              <a:buClrTx/>
              <a:buSzTx/>
              <a:buFontTx/>
            </a:pPr>
            <a:endParaRPr lang="en-US" altLang="zh-CN" sz="2000" b="1" dirty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latinLnBrk="1">
              <a:spcBef>
                <a:spcPct val="20000"/>
              </a:spcBef>
            </a:pPr>
            <a:r>
              <a:rPr lang="en-US" altLang="zh-CN" sz="2400" b="1" dirty="0">
                <a:solidFill>
                  <a:srgbClr val="333333"/>
                </a:solidFill>
                <a:ea typeface="宋体" panose="02010600030101010101" pitchFamily="2" charset="-122"/>
              </a:rPr>
              <a:t>       </a:t>
            </a:r>
            <a:r>
              <a:rPr lang="en-US" altLang="zh-CN" sz="2400" b="1" dirty="0"/>
              <a:t>Python - opencv - TensorFlow</a:t>
            </a:r>
          </a:p>
          <a:p>
            <a:pPr latinLnBrk="1">
              <a:spcBef>
                <a:spcPct val="20000"/>
              </a:spcBef>
            </a:pPr>
            <a:endParaRPr lang="en-US" altLang="zh-CN" sz="2000" dirty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algn="l">
              <a:buClrTx/>
              <a:buSzTx/>
              <a:buFontTx/>
            </a:pPr>
            <a:r>
              <a:rPr lang="zh-CN" altLang="en-US" sz="2400" b="1"/>
              <a:t>硬件平台：</a:t>
            </a:r>
          </a:p>
          <a:p>
            <a:pPr latinLnBrk="1"/>
            <a:endParaRPr lang="en-US" altLang="zh-CN" sz="2000" b="1" dirty="0">
              <a:solidFill>
                <a:srgbClr val="333333"/>
              </a:solidFill>
              <a:ea typeface="宋体" panose="02010600030101010101" pitchFamily="2" charset="-122"/>
            </a:endParaRPr>
          </a:p>
          <a:p>
            <a:pPr algn="l" latinLnBrk="1">
              <a:spcBef>
                <a:spcPct val="20000"/>
              </a:spcBef>
              <a:buClrTx/>
              <a:buSzTx/>
              <a:buFontTx/>
            </a:pPr>
            <a:r>
              <a:rPr lang="en-US" altLang="zh-CN" sz="2400" dirty="0">
                <a:solidFill>
                  <a:srgbClr val="333333"/>
                </a:solidFill>
                <a:ea typeface="宋体" panose="02010600030101010101" pitchFamily="2" charset="-122"/>
              </a:rPr>
              <a:t>        </a:t>
            </a:r>
            <a:r>
              <a:rPr lang="en-US" altLang="zh-CN" sz="2400" b="1" dirty="0"/>
              <a:t>PC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250" y="1791335"/>
            <a:ext cx="4078605" cy="21913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69240" y="193040"/>
            <a:ext cx="2840355" cy="1138672"/>
            <a:chOff x="384176" y="307549"/>
            <a:chExt cx="2092265" cy="838962"/>
          </a:xfrm>
        </p:grpSpPr>
        <p:grpSp>
          <p:nvGrpSpPr>
            <p:cNvPr id="17" name="组合 16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8" name="等腰三角形 17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等腰三角形 18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844097" y="353486"/>
              <a:ext cx="1632344" cy="7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</a:p>
            <a:p>
              <a:pPr algn="l">
                <a:buClrTx/>
                <a:buSzTx/>
                <a:buFontTx/>
              </a:pP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2" name="矩形: 圆角 1"/>
          <p:cNvSpPr/>
          <p:nvPr/>
        </p:nvSpPr>
        <p:spPr>
          <a:xfrm>
            <a:off x="782955" y="2333625"/>
            <a:ext cx="2594610" cy="1408430"/>
          </a:xfrm>
          <a:prstGeom prst="roundRect">
            <a:avLst/>
          </a:prstGeom>
          <a:solidFill>
            <a:srgbClr val="5261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OpenCV</a:t>
            </a:r>
            <a:r>
              <a:rPr lang="zh-CN" altLang="en-US" sz="2800" b="1" dirty="0"/>
              <a:t>识别手指</a:t>
            </a:r>
          </a:p>
        </p:txBody>
      </p:sp>
      <p:sp>
        <p:nvSpPr>
          <p:cNvPr id="3" name="矩形: 圆角 4"/>
          <p:cNvSpPr/>
          <p:nvPr/>
        </p:nvSpPr>
        <p:spPr>
          <a:xfrm>
            <a:off x="3598545" y="4410710"/>
            <a:ext cx="2594610" cy="1408430"/>
          </a:xfrm>
          <a:prstGeom prst="roundRect">
            <a:avLst/>
          </a:prstGeom>
          <a:solidFill>
            <a:srgbClr val="5261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对指尖进行追踪，从而在画图板上手写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6509385" y="2333625"/>
            <a:ext cx="2594610" cy="1408430"/>
          </a:xfrm>
          <a:prstGeom prst="roundRect">
            <a:avLst/>
          </a:prstGeom>
          <a:solidFill>
            <a:srgbClr val="5261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手写字母及数字的识别</a:t>
            </a:r>
          </a:p>
        </p:txBody>
      </p:sp>
      <p:sp>
        <p:nvSpPr>
          <p:cNvPr id="8" name="矩形: 圆角 12"/>
          <p:cNvSpPr/>
          <p:nvPr/>
        </p:nvSpPr>
        <p:spPr>
          <a:xfrm>
            <a:off x="8908415" y="4410710"/>
            <a:ext cx="2594610" cy="1408430"/>
          </a:xfrm>
          <a:prstGeom prst="roundRect">
            <a:avLst/>
          </a:prstGeom>
          <a:solidFill>
            <a:srgbClr val="52618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输出识别的内容</a:t>
            </a: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472527" y="3508375"/>
            <a:ext cx="986534" cy="933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9189629" y="3508647"/>
            <a:ext cx="966652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557429" y="3508647"/>
            <a:ext cx="951700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2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385" y="1292225"/>
            <a:ext cx="3521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OpenCV识别手指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685" y="2047240"/>
            <a:ext cx="3758565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ym typeface="+mn-ea"/>
              </a:rPr>
              <a:t>1.去噪</a:t>
            </a:r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2.肤色检测</a:t>
            </a:r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3.形态学处理</a:t>
            </a:r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4.手掌的轮廓提取</a:t>
            </a:r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5.找到手型轮廓的凸包</a:t>
            </a:r>
          </a:p>
          <a:p>
            <a:endParaRPr lang="zh-CN" altLang="en-US" sz="2400" b="1"/>
          </a:p>
          <a:p>
            <a:r>
              <a:rPr lang="zh-CN" altLang="en-US" sz="2400" b="1">
                <a:sym typeface="+mn-ea"/>
              </a:rPr>
              <a:t>6.标记手指和手掌</a:t>
            </a:r>
          </a:p>
        </p:txBody>
      </p:sp>
      <p:pic>
        <p:nvPicPr>
          <p:cNvPr id="3" name="图片 2" descr="VC2BD21PF{5(YNQD@}SSR(F"/>
          <p:cNvPicPr>
            <a:picLocks noChangeAspect="1"/>
          </p:cNvPicPr>
          <p:nvPr/>
        </p:nvPicPr>
        <p:blipFill>
          <a:blip r:embed="rId4"/>
          <a:srcRect l="2026" t="6585" r="1962" b="1765"/>
          <a:stretch>
            <a:fillRect/>
          </a:stretch>
        </p:blipFill>
        <p:spPr>
          <a:xfrm>
            <a:off x="7267575" y="881380"/>
            <a:ext cx="3822700" cy="4286250"/>
          </a:xfrm>
          <a:prstGeom prst="rect">
            <a:avLst/>
          </a:prstGeom>
        </p:spPr>
      </p:pic>
      <p:pic>
        <p:nvPicPr>
          <p:cNvPr id="5" name="图片 4" descr="4962WJ)@1RJ7HLQ@G9A%~1M"/>
          <p:cNvPicPr>
            <a:picLocks noChangeAspect="1"/>
          </p:cNvPicPr>
          <p:nvPr/>
        </p:nvPicPr>
        <p:blipFill>
          <a:blip r:embed="rId5"/>
          <a:srcRect l="2424" t="6544" r="2663" b="2172"/>
          <a:stretch>
            <a:fillRect/>
          </a:stretch>
        </p:blipFill>
        <p:spPr>
          <a:xfrm>
            <a:off x="7289165" y="898525"/>
            <a:ext cx="3778885" cy="4269105"/>
          </a:xfrm>
          <a:prstGeom prst="rect">
            <a:avLst/>
          </a:prstGeom>
        </p:spPr>
      </p:pic>
      <p:pic>
        <p:nvPicPr>
          <p:cNvPr id="6" name="图片 5" descr="6Y}E6]7O)S10%%HT0)Z]DOE"/>
          <p:cNvPicPr>
            <a:picLocks noChangeAspect="1"/>
          </p:cNvPicPr>
          <p:nvPr/>
        </p:nvPicPr>
        <p:blipFill>
          <a:blip r:embed="rId6"/>
          <a:srcRect l="2632" t="6667" r="2903" b="2987"/>
          <a:stretch>
            <a:fillRect/>
          </a:stretch>
        </p:blipFill>
        <p:spPr>
          <a:xfrm>
            <a:off x="7267575" y="881380"/>
            <a:ext cx="3761105" cy="4225290"/>
          </a:xfrm>
          <a:prstGeom prst="rect">
            <a:avLst/>
          </a:prstGeom>
        </p:spPr>
      </p:pic>
      <p:pic>
        <p:nvPicPr>
          <p:cNvPr id="8" name="图片 7" descr="26TW`0RE3[XPUX2W2KW0`VG"/>
          <p:cNvPicPr>
            <a:picLocks noChangeAspect="1"/>
          </p:cNvPicPr>
          <p:nvPr/>
        </p:nvPicPr>
        <p:blipFill>
          <a:blip r:embed="rId7"/>
          <a:srcRect l="1317" t="5835" r="41084" b="2035"/>
          <a:stretch>
            <a:fillRect/>
          </a:stretch>
        </p:blipFill>
        <p:spPr>
          <a:xfrm>
            <a:off x="7267575" y="881380"/>
            <a:ext cx="3609975" cy="4572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688340"/>
            <a:chOff x="384176" y="307549"/>
            <a:chExt cx="2092265" cy="5071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429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67385" y="1292225"/>
            <a:ext cx="3521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指尖绘图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81685" y="2047240"/>
            <a:ext cx="509079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ym typeface="+mn-ea"/>
              </a:rPr>
              <a:t>1.</a:t>
            </a:r>
            <a:r>
              <a:rPr lang="zh-CN" altLang="en-US" sz="2400" b="1">
                <a:sym typeface="+mn-ea"/>
              </a:rPr>
              <a:t>通过特定手势获取手指坐标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en-US" altLang="zh-CN" sz="2400" b="1">
                <a:sym typeface="+mn-ea"/>
              </a:rPr>
              <a:t>2.</a:t>
            </a:r>
            <a:r>
              <a:rPr lang="zh-CN" altLang="en-US" sz="2400" b="1">
                <a:sym typeface="+mn-ea"/>
              </a:rPr>
              <a:t>根据坐标的变化进行绘图</a:t>
            </a:r>
          </a:p>
          <a:p>
            <a:endParaRPr lang="zh-CN" altLang="en-US" sz="2400" b="1">
              <a:sym typeface="+mn-ea"/>
            </a:endParaRPr>
          </a:p>
          <a:p>
            <a:r>
              <a:rPr lang="en-US" altLang="zh-CN" sz="2400" b="1">
                <a:sym typeface="+mn-ea"/>
              </a:rPr>
              <a:t>3.</a:t>
            </a:r>
            <a:r>
              <a:rPr lang="zh-CN" altLang="en-US" sz="2400" b="1">
                <a:sym typeface="+mn-ea"/>
              </a:rPr>
              <a:t>根据不同的手势进行确认或者清除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92850" y="1290955"/>
            <a:ext cx="5697220" cy="3288030"/>
            <a:chOff x="9724" y="2499"/>
            <a:chExt cx="8972" cy="5178"/>
          </a:xfrm>
        </p:grpSpPr>
        <p:pic>
          <p:nvPicPr>
            <p:cNvPr id="3" name="图片 2" descr="XG56$[Y(JIOB$WJN{QV@7SB"/>
            <p:cNvPicPr>
              <a:picLocks noChangeAspect="1"/>
            </p:cNvPicPr>
            <p:nvPr/>
          </p:nvPicPr>
          <p:blipFill>
            <a:blip r:embed="rId4"/>
            <a:srcRect l="1978" t="6544" r="3142" b="2539"/>
            <a:stretch>
              <a:fillRect/>
            </a:stretch>
          </p:blipFill>
          <p:spPr>
            <a:xfrm>
              <a:off x="9724" y="2501"/>
              <a:ext cx="4598" cy="5177"/>
            </a:xfrm>
            <a:prstGeom prst="rect">
              <a:avLst/>
            </a:prstGeom>
          </p:spPr>
        </p:pic>
        <p:pic>
          <p:nvPicPr>
            <p:cNvPr id="5" name="图片 4" descr="VR9QPDHZT[SIHZQC``XZN~7"/>
            <p:cNvPicPr>
              <a:picLocks noChangeAspect="1"/>
            </p:cNvPicPr>
            <p:nvPr/>
          </p:nvPicPr>
          <p:blipFill>
            <a:blip r:embed="rId5"/>
            <a:srcRect l="2523" t="6193" r="38936" b="8125"/>
            <a:stretch>
              <a:fillRect/>
            </a:stretch>
          </p:blipFill>
          <p:spPr>
            <a:xfrm>
              <a:off x="14228" y="2499"/>
              <a:ext cx="4468" cy="5179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6314440" y="129540"/>
            <a:ext cx="5802630" cy="6153785"/>
            <a:chOff x="7237" y="188"/>
            <a:chExt cx="9138" cy="9691"/>
          </a:xfrm>
        </p:grpSpPr>
        <p:grpSp>
          <p:nvGrpSpPr>
            <p:cNvPr id="9" name="组合 8"/>
            <p:cNvGrpSpPr/>
            <p:nvPr/>
          </p:nvGrpSpPr>
          <p:grpSpPr>
            <a:xfrm>
              <a:off x="7421" y="5003"/>
              <a:ext cx="8954" cy="4876"/>
              <a:chOff x="5440" y="6025"/>
              <a:chExt cx="8840" cy="4814"/>
            </a:xfrm>
          </p:grpSpPr>
          <p:pic>
            <p:nvPicPr>
              <p:cNvPr id="7" name="图片 6" descr="FR2N33QL)SEZ749KA_(N$`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40" y="6025"/>
                <a:ext cx="4470" cy="4815"/>
              </a:xfrm>
              <a:prstGeom prst="rect">
                <a:avLst/>
              </a:prstGeom>
            </p:spPr>
          </p:pic>
          <p:pic>
            <p:nvPicPr>
              <p:cNvPr id="8" name="图片 7" descr="`UZPTYZNMEN9QFW{]0Z72]S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10" y="6025"/>
                <a:ext cx="4470" cy="4815"/>
              </a:xfrm>
              <a:prstGeom prst="rect">
                <a:avLst/>
              </a:prstGeom>
            </p:spPr>
          </p:pic>
        </p:grpSp>
        <p:grpSp>
          <p:nvGrpSpPr>
            <p:cNvPr id="21" name="组合 20"/>
            <p:cNvGrpSpPr/>
            <p:nvPr/>
          </p:nvGrpSpPr>
          <p:grpSpPr>
            <a:xfrm>
              <a:off x="7237" y="188"/>
              <a:ext cx="8940" cy="4814"/>
              <a:chOff x="7163" y="5985"/>
              <a:chExt cx="8940" cy="4814"/>
            </a:xfrm>
          </p:grpSpPr>
          <p:pic>
            <p:nvPicPr>
              <p:cNvPr id="19" name="图片 18" descr="%JS1IUCJLHNQ$1)D0`_26K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63" y="5985"/>
                <a:ext cx="4470" cy="4815"/>
              </a:xfrm>
              <a:prstGeom prst="rect">
                <a:avLst/>
              </a:prstGeom>
            </p:spPr>
          </p:pic>
          <p:pic>
            <p:nvPicPr>
              <p:cNvPr id="20" name="图片 19" descr="TO_`~0_KSM6AL4SIC)CYM5P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633" y="5985"/>
                <a:ext cx="4470" cy="4815"/>
              </a:xfrm>
              <a:prstGeom prst="rect">
                <a:avLst/>
              </a:prstGeom>
            </p:spPr>
          </p:pic>
        </p:grpSp>
      </p:grpSp>
      <p:grpSp>
        <p:nvGrpSpPr>
          <p:cNvPr id="27" name="组合 26"/>
          <p:cNvGrpSpPr/>
          <p:nvPr/>
        </p:nvGrpSpPr>
        <p:grpSpPr>
          <a:xfrm>
            <a:off x="6314440" y="129540"/>
            <a:ext cx="5676900" cy="6114415"/>
            <a:chOff x="1051" y="304"/>
            <a:chExt cx="8940" cy="9629"/>
          </a:xfrm>
        </p:grpSpPr>
        <p:grpSp>
          <p:nvGrpSpPr>
            <p:cNvPr id="25" name="组合 24"/>
            <p:cNvGrpSpPr/>
            <p:nvPr/>
          </p:nvGrpSpPr>
          <p:grpSpPr>
            <a:xfrm>
              <a:off x="1051" y="5119"/>
              <a:ext cx="8940" cy="4814"/>
              <a:chOff x="640" y="5186"/>
              <a:chExt cx="8940" cy="4814"/>
            </a:xfrm>
          </p:grpSpPr>
          <p:pic>
            <p:nvPicPr>
              <p:cNvPr id="10" name="图片 9" descr="QGR54N1W98K`P6)5VVDME}H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10" y="5186"/>
                <a:ext cx="4470" cy="4815"/>
              </a:xfrm>
              <a:prstGeom prst="rect">
                <a:avLst/>
              </a:prstGeom>
            </p:spPr>
          </p:pic>
          <p:pic>
            <p:nvPicPr>
              <p:cNvPr id="22" name="图片 21" descr="1GX8H~X4%_`2I[0@P31@T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0" y="5186"/>
                <a:ext cx="4470" cy="4815"/>
              </a:xfrm>
              <a:prstGeom prst="rect">
                <a:avLst/>
              </a:prstGeom>
            </p:spPr>
          </p:pic>
        </p:grpSp>
        <p:grpSp>
          <p:nvGrpSpPr>
            <p:cNvPr id="24" name="组合 23"/>
            <p:cNvGrpSpPr/>
            <p:nvPr/>
          </p:nvGrpSpPr>
          <p:grpSpPr>
            <a:xfrm>
              <a:off x="1051" y="304"/>
              <a:ext cx="8940" cy="4814"/>
              <a:chOff x="917" y="141"/>
              <a:chExt cx="8940" cy="4814"/>
            </a:xfrm>
          </p:grpSpPr>
          <p:pic>
            <p:nvPicPr>
              <p:cNvPr id="17" name="图片 16" descr="0N3[IS4TTNZC0KWCM}7]4WP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7" y="141"/>
                <a:ext cx="4470" cy="4815"/>
              </a:xfrm>
              <a:prstGeom prst="rect">
                <a:avLst/>
              </a:prstGeom>
            </p:spPr>
          </p:pic>
          <p:pic>
            <p:nvPicPr>
              <p:cNvPr id="23" name="图片 22" descr="J}VGN4KXVV8M227ZGT5~9{B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87" y="141"/>
                <a:ext cx="4470" cy="4815"/>
              </a:xfrm>
              <a:prstGeom prst="rect">
                <a:avLst/>
              </a:prstGeom>
            </p:spPr>
          </p:pic>
        </p:grpSp>
      </p:grpSp>
      <p:pic>
        <p:nvPicPr>
          <p:cNvPr id="28" name="图片 27" descr="new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9075" y="1290955"/>
            <a:ext cx="11753850" cy="4029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1138672"/>
            <a:chOff x="384176" y="307549"/>
            <a:chExt cx="2092265" cy="8389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7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685" y="1216025"/>
            <a:ext cx="37541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  <a:sym typeface="+mn-ea"/>
              </a:rPr>
              <a:t>手写字母及数字的识别</a:t>
            </a:r>
            <a:endParaRPr lang="zh-CN" altLang="en-US" sz="28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685" y="2070735"/>
            <a:ext cx="611187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b="1">
                <a:sym typeface="+mn-ea"/>
              </a:rPr>
              <a:t>1.通过手写数字及字母的数据集进行训练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>
                <a:sym typeface="+mn-ea"/>
              </a:rPr>
              <a:t>2.对上一步绘出的图进行识别</a:t>
            </a:r>
            <a:endParaRPr lang="en-US" altLang="zh-CN" sz="2400" b="1"/>
          </a:p>
          <a:p>
            <a:endParaRPr lang="en-US" altLang="zh-CN" sz="2400" b="1"/>
          </a:p>
          <a:p>
            <a:r>
              <a:rPr lang="en-US" altLang="zh-CN" sz="2400" b="1">
                <a:sym typeface="+mn-ea"/>
              </a:rPr>
              <a:t>3.输出识别结果</a:t>
            </a:r>
            <a:endParaRPr lang="en-US" altLang="zh-CN" sz="2400" b="1"/>
          </a:p>
        </p:txBody>
      </p:sp>
      <p:pic>
        <p:nvPicPr>
          <p:cNvPr id="4" name="图片 3" descr="W7VY`BYA3O603G{[WPKOO2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690" y="1820545"/>
            <a:ext cx="2428240" cy="2438400"/>
          </a:xfrm>
          <a:prstGeom prst="rect">
            <a:avLst/>
          </a:prstGeom>
        </p:spPr>
      </p:pic>
      <p:pic>
        <p:nvPicPr>
          <p:cNvPr id="5" name="图片 4" descr="MTSY]R4ZKJYC~[3{MYEFQ}M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930" y="1820545"/>
            <a:ext cx="3258820" cy="244411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269240" y="193040"/>
            <a:ext cx="2840355" cy="1138672"/>
            <a:chOff x="384176" y="307549"/>
            <a:chExt cx="2092265" cy="838962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44097" y="353486"/>
              <a:ext cx="1632344" cy="793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  <a:sym typeface="+mn-ea"/>
                </a:rPr>
                <a:t>开发过程</a:t>
              </a:r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zh-CN" altLang="en-US" sz="3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12" name="任意多边形: 形状 11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85926" y="1914433"/>
            <a:ext cx="10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摄像头</a:t>
            </a:r>
          </a:p>
        </p:txBody>
      </p:sp>
      <p:cxnSp>
        <p:nvCxnSpPr>
          <p:cNvPr id="61" name="直接箭头连接符 60"/>
          <p:cNvCxnSpPr/>
          <p:nvPr/>
        </p:nvCxnSpPr>
        <p:spPr>
          <a:xfrm>
            <a:off x="1469254" y="2099099"/>
            <a:ext cx="671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2141090" y="1914433"/>
            <a:ext cx="157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捕捉图像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62400" y="1914433"/>
            <a:ext cx="355698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背景分割识别手掌和手指位置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7753474" y="1913525"/>
            <a:ext cx="411785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记录手指轨迹并将轨迹保存在画布上</a:t>
            </a:r>
          </a:p>
        </p:txBody>
      </p:sp>
      <p:cxnSp>
        <p:nvCxnSpPr>
          <p:cNvPr id="65" name="直接箭头连接符 64"/>
          <p:cNvCxnSpPr/>
          <p:nvPr/>
        </p:nvCxnSpPr>
        <p:spPr>
          <a:xfrm>
            <a:off x="3198088" y="2089936"/>
            <a:ext cx="671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7081421" y="2080773"/>
            <a:ext cx="671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endCxn id="4" idx="0"/>
          </p:cNvCxnSpPr>
          <p:nvPr/>
        </p:nvCxnSpPr>
        <p:spPr>
          <a:xfrm flipH="1">
            <a:off x="2080260" y="2340610"/>
            <a:ext cx="7649845" cy="82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47725" y="3162935"/>
            <a:ext cx="246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记录不同数字及字母的轨迹建立数据库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9721850" y="2327275"/>
            <a:ext cx="4445" cy="85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686300" y="3162935"/>
            <a:ext cx="2596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通过</a:t>
            </a:r>
            <a:r>
              <a:rPr lang="en-US" altLang="zh-CN" b="1"/>
              <a:t>TensorFlow</a:t>
            </a:r>
            <a:r>
              <a:rPr lang="zh-CN" altLang="en-US" b="1"/>
              <a:t>对数据库进行训练建立模型</a:t>
            </a:r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>
            <a:off x="3051175" y="3485515"/>
            <a:ext cx="1635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7282815" y="3485515"/>
            <a:ext cx="1059815" cy="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423910" y="3301365"/>
            <a:ext cx="242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对绘出的图进行预测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9726295" y="3808095"/>
            <a:ext cx="4445" cy="85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178290" y="4820920"/>
            <a:ext cx="11004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输出结果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51705" y="4596765"/>
            <a:ext cx="24650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下载网上的手写数字库（</a:t>
            </a:r>
            <a:r>
              <a:rPr lang="en-US" altLang="zh-CN" b="1"/>
              <a:t>EMNIST</a:t>
            </a:r>
            <a:r>
              <a:rPr lang="zh-CN" altLang="en-US" b="1"/>
              <a:t>数据集）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5953760" y="3881120"/>
            <a:ext cx="8255" cy="618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85926" y="1914433"/>
            <a:ext cx="1047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摄像头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141090" y="1914433"/>
            <a:ext cx="1571347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捕捉图像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99">
        <p14:doors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01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403</Words>
  <Application>Microsoft Office PowerPoint</Application>
  <PresentationFormat>宽屏</PresentationFormat>
  <Paragraphs>112</Paragraphs>
  <Slides>14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微软雅黑</vt:lpstr>
      <vt:lpstr>站酷快乐体2016修订版</vt:lpstr>
      <vt:lpstr>Aharoni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LENOVO</cp:lastModifiedBy>
  <cp:revision>73</cp:revision>
  <dcterms:created xsi:type="dcterms:W3CDTF">2020-03-11T02:21:00Z</dcterms:created>
  <dcterms:modified xsi:type="dcterms:W3CDTF">2020-11-19T03:45:35Z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